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8" r:id="rId2"/>
    <p:sldId id="3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ブドウ／マスカット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7748967-361D-43B3-9289-9843207FF202}"/>
              </a:ext>
            </a:extLst>
          </p:cNvPr>
          <p:cNvGrpSpPr/>
          <p:nvPr/>
        </p:nvGrpSpPr>
        <p:grpSpPr>
          <a:xfrm>
            <a:off x="6568273" y="1378094"/>
            <a:ext cx="2641896" cy="1788055"/>
            <a:chOff x="6568273" y="1378094"/>
            <a:chExt cx="264189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629FBFF-6002-4E83-9E37-BE35DBB9B472}"/>
                </a:ext>
              </a:extLst>
            </p:cNvPr>
            <p:cNvSpPr/>
            <p:nvPr/>
          </p:nvSpPr>
          <p:spPr>
            <a:xfrm>
              <a:off x="6709369" y="1513172"/>
              <a:ext cx="2288921" cy="1580891"/>
            </a:xfrm>
            <a:custGeom>
              <a:avLst/>
              <a:gdLst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48429 w 2288921"/>
                <a:gd name="connsiteY14" fmla="*/ 1242852 h 1561841"/>
                <a:gd name="connsiteX15" fmla="*/ 0 w 2288921"/>
                <a:gd name="connsiteY15" fmla="*/ 696105 h 1561841"/>
                <a:gd name="connsiteX16" fmla="*/ 1146262 w 2288921"/>
                <a:gd name="connsiteY16" fmla="*/ 180262 h 1561841"/>
                <a:gd name="connsiteX17" fmla="*/ 1351670 w 2288921"/>
                <a:gd name="connsiteY17" fmla="*/ 77904 h 1561841"/>
                <a:gd name="connsiteX18" fmla="*/ 1369024 w 2288921"/>
                <a:gd name="connsiteY18" fmla="*/ 78801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48429 w 2288921"/>
                <a:gd name="connsiteY15" fmla="*/ 1242852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535488 w 2288921"/>
                <a:gd name="connsiteY9" fmla="*/ 1281982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80891"/>
                <a:gd name="connsiteX1" fmla="*/ 1615300 w 2288921"/>
                <a:gd name="connsiteY1" fmla="*/ 116367 h 1580891"/>
                <a:gd name="connsiteX2" fmla="*/ 1618864 w 2288921"/>
                <a:gd name="connsiteY2" fmla="*/ 116934 h 1580891"/>
                <a:gd name="connsiteX3" fmla="*/ 1624054 w 2288921"/>
                <a:gd name="connsiteY3" fmla="*/ 118379 h 1580891"/>
                <a:gd name="connsiteX4" fmla="*/ 1722792 w 2288921"/>
                <a:gd name="connsiteY4" fmla="*/ 248734 h 1580891"/>
                <a:gd name="connsiteX5" fmla="*/ 2114061 w 2288921"/>
                <a:gd name="connsiteY5" fmla="*/ 733147 h 1580891"/>
                <a:gd name="connsiteX6" fmla="*/ 2288921 w 2288921"/>
                <a:gd name="connsiteY6" fmla="*/ 949635 h 1580891"/>
                <a:gd name="connsiteX7" fmla="*/ 2283754 w 2288921"/>
                <a:gd name="connsiteY7" fmla="*/ 956876 h 1580891"/>
                <a:gd name="connsiteX8" fmla="*/ 2239674 w 2288921"/>
                <a:gd name="connsiteY8" fmla="*/ 1003812 h 1580891"/>
                <a:gd name="connsiteX9" fmla="*/ 1535488 w 2288921"/>
                <a:gd name="connsiteY9" fmla="*/ 1281982 h 1580891"/>
                <a:gd name="connsiteX10" fmla="*/ 1389103 w 2288921"/>
                <a:gd name="connsiteY10" fmla="*/ 1282873 h 1580891"/>
                <a:gd name="connsiteX11" fmla="*/ 1325584 w 2288921"/>
                <a:gd name="connsiteY11" fmla="*/ 1338299 h 1580891"/>
                <a:gd name="connsiteX12" fmla="*/ 911282 w 2288921"/>
                <a:gd name="connsiteY12" fmla="*/ 1580891 h 1580891"/>
                <a:gd name="connsiteX13" fmla="*/ 533304 w 2288921"/>
                <a:gd name="connsiteY13" fmla="*/ 1266482 h 1580891"/>
                <a:gd name="connsiteX14" fmla="*/ 487753 w 2288921"/>
                <a:gd name="connsiteY14" fmla="*/ 1218367 h 1580891"/>
                <a:gd name="connsiteX15" fmla="*/ 419854 w 2288921"/>
                <a:gd name="connsiteY15" fmla="*/ 1199990 h 1580891"/>
                <a:gd name="connsiteX16" fmla="*/ 0 w 2288921"/>
                <a:gd name="connsiteY16" fmla="*/ 696105 h 1580891"/>
                <a:gd name="connsiteX17" fmla="*/ 1146262 w 2288921"/>
                <a:gd name="connsiteY17" fmla="*/ 180262 h 1580891"/>
                <a:gd name="connsiteX18" fmla="*/ 1351670 w 2288921"/>
                <a:gd name="connsiteY18" fmla="*/ 77904 h 1580891"/>
                <a:gd name="connsiteX19" fmla="*/ 1369024 w 2288921"/>
                <a:gd name="connsiteY19" fmla="*/ 78801 h 1580891"/>
                <a:gd name="connsiteX20" fmla="*/ 1527158 w 2288921"/>
                <a:gd name="connsiteY20" fmla="*/ 0 h 158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8921" h="1580891">
                  <a:moveTo>
                    <a:pt x="1527158" y="0"/>
                  </a:moveTo>
                  <a:lnTo>
                    <a:pt x="1615300" y="116367"/>
                  </a:lnTo>
                  <a:lnTo>
                    <a:pt x="1618864" y="116934"/>
                  </a:lnTo>
                  <a:lnTo>
                    <a:pt x="1624054" y="118379"/>
                  </a:lnTo>
                  <a:lnTo>
                    <a:pt x="1722792" y="248734"/>
                  </a:lnTo>
                  <a:cubicBezTo>
                    <a:pt x="1853215" y="415563"/>
                    <a:pt x="1983638" y="573462"/>
                    <a:pt x="2114061" y="733147"/>
                  </a:cubicBezTo>
                  <a:lnTo>
                    <a:pt x="2288921" y="949635"/>
                  </a:lnTo>
                  <a:lnTo>
                    <a:pt x="2283754" y="956876"/>
                  </a:lnTo>
                  <a:lnTo>
                    <a:pt x="2239674" y="1003812"/>
                  </a:lnTo>
                  <a:lnTo>
                    <a:pt x="1535488" y="1281982"/>
                  </a:lnTo>
                  <a:lnTo>
                    <a:pt x="1389103" y="1282873"/>
                  </a:lnTo>
                  <a:lnTo>
                    <a:pt x="1325584" y="1338299"/>
                  </a:lnTo>
                  <a:lnTo>
                    <a:pt x="911282" y="1580891"/>
                  </a:lnTo>
                  <a:lnTo>
                    <a:pt x="533304" y="1266482"/>
                  </a:lnTo>
                  <a:cubicBezTo>
                    <a:pt x="522883" y="1264731"/>
                    <a:pt x="498174" y="1220118"/>
                    <a:pt x="487753" y="1218367"/>
                  </a:cubicBezTo>
                  <a:lnTo>
                    <a:pt x="419854" y="1199990"/>
                  </a:lnTo>
                  <a:lnTo>
                    <a:pt x="0" y="696105"/>
                  </a:lnTo>
                  <a:cubicBezTo>
                    <a:pt x="390124" y="537552"/>
                    <a:pt x="766853" y="365604"/>
                    <a:pt x="1146262" y="180262"/>
                  </a:cubicBezTo>
                  <a:lnTo>
                    <a:pt x="1351670" y="77904"/>
                  </a:lnTo>
                  <a:lnTo>
                    <a:pt x="1369024" y="78801"/>
                  </a:lnTo>
                  <a:lnTo>
                    <a:pt x="1527158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13FD9C7A-0C1F-4DFB-81E0-8B7431094477}"/>
                </a:ext>
              </a:extLst>
            </p:cNvPr>
            <p:cNvGrpSpPr/>
            <p:nvPr/>
          </p:nvGrpSpPr>
          <p:grpSpPr>
            <a:xfrm rot="18000000">
              <a:off x="7663766" y="1160559"/>
              <a:ext cx="977858" cy="1663894"/>
              <a:chOff x="5450062" y="2384413"/>
              <a:chExt cx="1306252" cy="2222678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460D213-030F-43E6-BC4D-5B60779C16F7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C56F6789-EAC5-47A0-9D4F-737DBDB28DBB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E8211687-42FB-43D0-B4AA-A7B3BCEA8E9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2F0CF15-CCA5-4EC5-9F05-487DB4C7CB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ED68389-61A4-4D06-BFD6-022F2B5511F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8273DA35-E1F8-4C6F-95CF-2913C40A1BC3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76918FCC-421B-403E-B622-E452EC844FD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441EBE8E-989B-4D08-8604-45625D306DE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9AB40E74-4366-4A4F-BFA7-33510B830B6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11E87B4F-DD59-42B1-B1CA-3EBB6AE664B9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15F89EEC-B86B-4DF4-A462-17E10A930E0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3684DD0F-D3C0-4F93-B5C9-5FF963E6AED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C1ED4CB-AB58-405A-94C6-A00AA949F8C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F968A82F-4885-4C25-967D-C1A0AF6C8CC6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F73BEC09-F9DD-4814-A17E-4C378225AB2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D0C3C77-AF5E-4A8F-A07A-E88B603A33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C25B5585-763C-45FF-A70F-C2B2FD9E798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0AC8B3F4-ED24-4C5F-B713-80C0F64D99C2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B089AA17-F4B7-45B8-96AA-403AAA70C2D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45C466E-BD7E-4019-8E22-D05E9BF1CE1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67BDBFF7-DF55-4FBD-8989-A6F89A800AF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AA17AF8-D2FF-40EA-919C-F261CB620822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2C434434-8F14-489B-A213-B707120D7ED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722F90C-FCB0-4C6E-A752-2EB3D3FC59E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80B06DE-E338-4518-AC3C-85B387AF4BE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61FE111D-9334-46A2-922D-ACDF4E4E0951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BDF7D326-C1C4-48B5-8169-0C3AAF80D52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C94D7755-090B-462A-8980-5DF6AA42E6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87FD9969-2E45-42F5-A634-9562BA4195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ADB6B8E4-E96D-45B6-8C6D-9074D6DAE7BB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1F94BD16-0EF8-414F-AB5B-B10D8647485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B54704D7-1E96-472F-8364-56D2E8373C7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D4197CB9-0293-4C26-B321-D0ED418E15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BBFB80C3-A9A1-4A06-89D1-10ADBA2B465C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C183714F-363D-4757-830A-434F3B906B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7D262DEC-939F-45A1-91EB-0C12F59FB3C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F27F0566-4046-43B1-9226-2584EDDC619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3BB947BB-3409-4CEA-A17E-72E28FE8A0F0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675DB56C-511F-464F-9E3D-F28F7C40E4A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818E34F-E241-483B-8687-A917DD6D242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F87B31B-72C9-4828-AAB8-A48D6C58499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6296947C-9F37-4DEB-B47D-364258776F74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B5424CD1-A778-4C0A-ADEF-53A5E4EF72A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B044918D-28D3-4157-B58D-6F16ACEF67C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205B9282-5825-4487-8CA9-5B3EC3612D2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3E74306-5A40-4AFF-9F6A-27B33D7D99B8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4B748F1A-08E2-45F6-82CA-BBA1E68C81E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2A37EEB-471A-474D-BA25-3500A554131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5153FA25-0F8A-4D60-B2DF-2EE611A7A66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CF8A47E7-0057-4663-A42E-5694B1288136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031D069D-BC76-4362-83F2-AFF3DA9673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87B42978-56EE-4422-A743-59C06CAA21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72E04FD7-C597-4D99-B3CB-7BDD4E584E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BA4BAD6-86B5-4BA3-962A-225591A8A865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6E7B6697-9CF2-4970-8F79-EDDA008CDF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0145379-2305-4072-B5E6-A47665EAE94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1FAAE0ED-696F-4582-96C6-68ADC919B14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BCCC48EB-0BF8-494C-B9BA-6C0DD745D2C0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910FDD9F-78C2-45BB-B14B-35FE672A9D0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967980E6-16F7-4CF3-B816-D32795B16C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88DE772-08D2-4935-B66A-0192708B3C2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60CCDDA-161B-4740-B663-8169BFE655E8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6B3131AF-B7EA-44D1-B2E8-518109A35A6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6E9FB0B2-4F7A-4281-A8B4-F5B8C66023C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0680E107-1114-4119-8877-5333B43DA6F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436413F1-05FB-4A44-9FC1-9AE649C79D31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761617A5-BAD8-418D-AECA-4C0DBDAA089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E852BECD-2155-4168-A775-2F5DD936BB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A935857B-F798-4420-ADA1-94E9C6BB62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7DE4BFB5-18BA-4FD6-BD3E-B53BFA9F7476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4AE939BF-9BA1-466F-AE0A-C04AB1A2917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A5C35675-3BBA-47E6-9D02-082C78FDAA3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4632749D-91BA-4234-9787-90690BAE209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323E05C3-98B6-4D87-9647-1582D7666268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447ECD7A-39CD-44B6-A9C1-CB01D8D61CE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90F0DFAA-C9C6-489D-9163-C75AD4B5E2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17E0E3A6-7C01-4B5D-AD5B-75E5ADBD91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CFD1D633-1949-40AA-B291-6325EF8CDDC4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FCF62092-BCD8-4ECF-807F-C338C968CBF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08F3A79D-D926-4847-92B8-81514730EB4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5F3A062-5AB4-494F-AFCA-D7D2006583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B9A31B4F-B458-4CDD-853E-EBABD9F8F77B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35531289-14D6-495E-903E-8A67ACDED3B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8EE45A69-A67B-4C87-B9C7-CF4221617B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52ADC538-E42A-4BA8-A473-E52CC37267D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0038C5CC-0D1F-4FB2-BED6-CBF0CA22538B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F273E612-5010-49E7-9EED-30825BA4408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863EE0D1-328E-4675-A68F-CA079AC7F3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CE3CAA-05CE-4B65-ABDD-2ABB317DC3C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D8844652-5EBA-4248-9E1F-9B30932F11E4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719738D7-23DD-408E-B08C-71219D6F8E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95802CE7-AB2D-4E91-9AA4-C020BF755B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371A6D6-DD17-462B-B295-005B4EBB1D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8CF73960-29C4-4D32-88AF-F2E35F0C37AC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BBF7C15A-AB01-4E8E-9E02-E6348D4252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EE00F925-3DCD-4A68-ADD1-015E646BB6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20447EDA-BC2B-450B-A9F4-225EB6DEBB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AEB2AE3C-269C-42F3-B8DB-9E9DE661D0F6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C162BE75-D646-4B0D-A1BE-2313A29EE9F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207B8D23-F13E-41E6-B4F7-780C6F36F09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201946D-7922-4798-9E42-23B79A1B4D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71040EDD-02ED-4DCE-8C0F-637688B95D58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6CB3ADB9-EE7A-4C46-B491-9526F306E3D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CDBB6CB3-2F6B-46E6-AC57-D6A1CB20A26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ED845EE-6186-4170-A380-0BB97C95D4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9190C12-E398-4D9A-BBAC-7DE20D3F65CC}"/>
                </a:ext>
              </a:extLst>
            </p:cNvPr>
            <p:cNvGrpSpPr/>
            <p:nvPr/>
          </p:nvGrpSpPr>
          <p:grpSpPr>
            <a:xfrm rot="18000000">
              <a:off x="6911291" y="1455834"/>
              <a:ext cx="977858" cy="1663894"/>
              <a:chOff x="5450062" y="2384413"/>
              <a:chExt cx="1306252" cy="2222678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6B440FB-1336-4F5B-B7DF-705C46607C98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3647B7B0-2505-4CEB-8D6A-DCE66C64937D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29CB267D-CD49-47CE-B8FF-490A68947C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038BE01-692D-4F09-BD9C-C5CEB94A3E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44A2B832-96A2-42CC-97D1-6436E030028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86F06106-4DE5-45EB-8032-A6918DF2D946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D82C9BE7-981A-43F1-846E-CC5C5F1885A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7D307260-D875-4EE0-B062-4A86EFE156A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06D62C3-0CFF-4C42-BF73-2AAE099AD9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D66359FA-A1FC-4D4C-9B3E-54CB63D1D03A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5B1A3DB6-44E8-4E66-8453-75448E93561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FAE71C1D-156B-40AA-AA1B-3874345617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69514083-9E0B-433F-A7B3-40F6AB2D354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A9E51945-0F46-41BA-8FC1-43216F6FB3B6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829AB318-14A5-4903-94A0-5EDA0A95E25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C31B903F-5BE6-42AC-B5A4-9918EC985E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04DFB44-7106-4BB0-AFD2-CA1E57D18F9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6FFA6DE-8B64-4075-89F1-8CAF1D2F4AE7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F15085BC-7D9B-4870-9F04-5BBEF6805B7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33024AB-B62B-42C4-BBDD-4E258A68D3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61B968B6-065F-4426-90E0-4268A3279D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BDE5DFA7-11D2-47A9-81F6-DE576DBF22E3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1F304965-518C-45B0-9088-C52AC32FC51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690792F-40A4-4A3B-8A3F-FF20AA3BBF5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4D57E466-5A1B-4A3F-8D15-F184FC5E28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DB4F7C3D-9E59-4A2A-8759-E647156E7D12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94250376-8CA4-4489-82D1-31B62E689A4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C9D5665E-065C-4E0E-9591-8DFBE838E26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ABB5847-6EE0-473C-9DA7-6ED5925453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06354F61-8B02-4977-9435-84F347B01359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155050B7-15F0-4B12-841A-551A86A41E1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3AE394E-D4C5-4209-8157-EBBF99A337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EA766F3B-AA32-4C53-83A5-9D9CE6006DB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6F9D1606-C778-4D09-85E0-244BED51617A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596BA6A7-B6D4-44DE-8B79-CAC5FDC8F95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9A7B9F5-EF4B-41A4-BA0F-9441E8499E8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3D97BB0D-5CFE-482F-B35F-5B76F196E05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BC0DF02-7C52-467B-A8FE-BD194B968C36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53C08B0E-23C7-49C0-A1B8-5DB866D88CB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9DE6CEE-0BBB-46AE-BC52-133EA5FB95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51EF6523-EF02-40E9-83C1-24E7DE1F96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8E90EBC-96D6-4FE6-9ED8-835C5C33AAFB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E8EED6E1-27E7-4EF1-A4BF-709EDF5ECF7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C8F73ED-3211-4980-B2EC-8B23A6FBCB5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6F8210BA-2945-4046-AE74-A372290FF19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6039A9FB-69D1-4A66-AE3B-0A3E0C5071DC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45099507-1AA2-436A-B829-DEC1755CD67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80F8335F-4707-441C-B910-2B364A2CBCC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4B37C0D-B60E-4CD5-910E-7E414DCC5C1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BF30D390-F7CB-4B86-B033-7508A51FC623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A4825EC0-2CF0-41E5-BD09-3FB5B5ABCC7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99146F8-0625-4521-B5E9-57A4B3500E6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60C2F2A6-C82C-408F-A4F9-96F4297A18D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DFFB818D-BF03-489E-A422-F21B350CD8E2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C0968609-8278-4258-A7E0-3671DB1E3E1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D7BE763-DAA2-4786-96CE-F8993A7FFE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BBCF0E5-D526-45C8-B704-D58356036F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941767F-86BA-4D47-8922-E01FE6340361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B9112171-66D7-4301-B0A6-C90C9469418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9A37F54-9AA6-40BB-8046-0FF4F3C068A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3B9A72B-27DA-46B8-A01E-CA714C98590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3E641C95-46BB-4DEE-8E08-DD744547FB41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E6DF2C46-59FC-46A4-909D-67E6F20B0B1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0DDD504-6CDA-4DD5-96A9-9DB38CE91BE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C8C61907-0E19-45AA-99BA-FC02D5788C3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4D50CC6D-B04C-491B-A800-659803F95E7A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94ED5CD6-4F7B-406D-A54F-E7DC2BB26DB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98B97DD9-2257-4114-80DA-55308207DBC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B209653-BDCC-4B01-BB83-3CB838611C1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1F5DA7B7-32A1-49B5-AA69-DA7E8728CBED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49FADCE3-D7DA-4309-9252-2A5DD9C5E8E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ACF793F0-3BD5-4C4F-9710-6F3304082D9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D4F9447-7168-4FCD-BA03-C5579EBD24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3399DEF5-41D3-47C0-AA97-15EF13EEFE3C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4A33EE5C-4A23-499E-9ECC-11C4487B359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57B03CEF-BAFF-40ED-A58E-69869609D97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8E38D9C6-927D-41BB-9D28-9F8106307B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DEBFC277-05E6-4C1C-BD54-78EF417ED6D5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ABCC3805-F480-4729-8FF8-FA61F906C60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0FE8B3B9-588B-40BB-ABAA-E782BF15488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588F26E-0AB8-4450-A817-4B4EEC0D3C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1FB8036B-CE09-4887-BB6D-31655AD88151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BE2D37C9-C53D-457F-8FC9-7394440FB74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23D5A64-9FE3-4188-9E39-00CDB12607E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DEF4D81-321C-44D3-B7D2-A2FD90C8FF6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618B8BA6-1306-40F1-955E-16AEA3A7FBA4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CA5A835B-8E4F-47C6-A5A3-0C3AAD72301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6023AAD-1AED-4E17-9234-D6139B27F09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6E12A26-2647-46D6-9E03-1264B524E7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50B95C7-9323-44BB-A7B5-838E0DD77B94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A5962072-637B-47E8-BF86-2F1EA046F93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6028357A-DA09-4B26-AC04-EB578BC19F9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CD2FE97E-A496-4494-BD09-5CC370D3B1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2B3E537-F400-4063-BF13-6753706A8AC0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CE2F0423-55FB-48DD-8C0D-9BE9DDB13D0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8B856AC5-884C-4EB2-AE2D-8EC6CCB2E13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A7FDF57-4072-4AE3-AD15-4FA16B95F2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07818DCE-04E4-4FED-8530-94035FF77EE5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B79BC79B-F555-4B3D-AF3F-DA3A1DD43AF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4F2787E1-FE01-44A0-9BDA-D24C92C1266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A77D654E-7C61-410B-A184-4CDB8F1714B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120ECA22-4B0C-4487-9AAA-637CF38D965C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FECF46D8-660A-4333-A929-5DDC0B30D03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9AAA979-8D76-4AE8-9844-B53D289DEBF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2B987F00-4B52-48D5-9E06-6887DD9BE89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72B42DA-22C4-434C-BFB9-C64481EDFF18}"/>
              </a:ext>
            </a:extLst>
          </p:cNvPr>
          <p:cNvGrpSpPr/>
          <p:nvPr/>
        </p:nvGrpSpPr>
        <p:grpSpPr>
          <a:xfrm>
            <a:off x="6597159" y="4267598"/>
            <a:ext cx="2613010" cy="1788055"/>
            <a:chOff x="6597159" y="4267598"/>
            <a:chExt cx="2613010" cy="1788055"/>
          </a:xfrm>
        </p:grpSpPr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1515C76A-FE4C-4CA8-9025-D426C8B60375}"/>
                </a:ext>
              </a:extLst>
            </p:cNvPr>
            <p:cNvGrpSpPr/>
            <p:nvPr/>
          </p:nvGrpSpPr>
          <p:grpSpPr>
            <a:xfrm>
              <a:off x="6635385" y="426759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99DD8F83-FAC9-4DBC-BF6F-4E6F444B173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68434E6C-BD7E-4D94-93F4-87ABAF6CE6C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744FFA5-4825-4601-970B-AAD40DD78617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6184F832-F1DF-481F-B167-1EB7DEC0E4E0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EE5AFC2-FD89-4EFA-86C2-9202A129F533}"/>
                </a:ext>
              </a:extLst>
            </p:cNvPr>
            <p:cNvGrpSpPr/>
            <p:nvPr/>
          </p:nvGrpSpPr>
          <p:grpSpPr>
            <a:xfrm>
              <a:off x="6605083" y="494611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74337301-7EA0-48C5-AC38-A43ABAB1534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B8EBDB16-FE20-4DD8-89BA-5002E364B35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03324B64-E82B-48B3-BCA2-C48F364ECCE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EDB27D17-F6DE-43AC-971F-51A25786638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54A57826-8D55-43EB-8B7F-19D081F131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AFFAF0B2-D62A-4AE6-8D97-22AF444465E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8F6A098E-13CF-4640-8697-EFE75231E610}"/>
                </a:ext>
              </a:extLst>
            </p:cNvPr>
            <p:cNvSpPr/>
            <p:nvPr/>
          </p:nvSpPr>
          <p:spPr>
            <a:xfrm>
              <a:off x="6687714" y="4415469"/>
              <a:ext cx="2288921" cy="1580891"/>
            </a:xfrm>
            <a:custGeom>
              <a:avLst/>
              <a:gdLst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48429 w 2288921"/>
                <a:gd name="connsiteY14" fmla="*/ 1242852 h 1561841"/>
                <a:gd name="connsiteX15" fmla="*/ 0 w 2288921"/>
                <a:gd name="connsiteY15" fmla="*/ 696105 h 1561841"/>
                <a:gd name="connsiteX16" fmla="*/ 1146262 w 2288921"/>
                <a:gd name="connsiteY16" fmla="*/ 180262 h 1561841"/>
                <a:gd name="connsiteX17" fmla="*/ 1351670 w 2288921"/>
                <a:gd name="connsiteY17" fmla="*/ 77904 h 1561841"/>
                <a:gd name="connsiteX18" fmla="*/ 1369024 w 2288921"/>
                <a:gd name="connsiteY18" fmla="*/ 78801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48429 w 2288921"/>
                <a:gd name="connsiteY15" fmla="*/ 1242852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535488 w 2288921"/>
                <a:gd name="connsiteY9" fmla="*/ 1281982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80891"/>
                <a:gd name="connsiteX1" fmla="*/ 1615300 w 2288921"/>
                <a:gd name="connsiteY1" fmla="*/ 116367 h 1580891"/>
                <a:gd name="connsiteX2" fmla="*/ 1618864 w 2288921"/>
                <a:gd name="connsiteY2" fmla="*/ 116934 h 1580891"/>
                <a:gd name="connsiteX3" fmla="*/ 1624054 w 2288921"/>
                <a:gd name="connsiteY3" fmla="*/ 118379 h 1580891"/>
                <a:gd name="connsiteX4" fmla="*/ 1722792 w 2288921"/>
                <a:gd name="connsiteY4" fmla="*/ 248734 h 1580891"/>
                <a:gd name="connsiteX5" fmla="*/ 2114061 w 2288921"/>
                <a:gd name="connsiteY5" fmla="*/ 733147 h 1580891"/>
                <a:gd name="connsiteX6" fmla="*/ 2288921 w 2288921"/>
                <a:gd name="connsiteY6" fmla="*/ 949635 h 1580891"/>
                <a:gd name="connsiteX7" fmla="*/ 2283754 w 2288921"/>
                <a:gd name="connsiteY7" fmla="*/ 956876 h 1580891"/>
                <a:gd name="connsiteX8" fmla="*/ 2239674 w 2288921"/>
                <a:gd name="connsiteY8" fmla="*/ 1003812 h 1580891"/>
                <a:gd name="connsiteX9" fmla="*/ 1535488 w 2288921"/>
                <a:gd name="connsiteY9" fmla="*/ 1281982 h 1580891"/>
                <a:gd name="connsiteX10" fmla="*/ 1389103 w 2288921"/>
                <a:gd name="connsiteY10" fmla="*/ 1282873 h 1580891"/>
                <a:gd name="connsiteX11" fmla="*/ 1325584 w 2288921"/>
                <a:gd name="connsiteY11" fmla="*/ 1338299 h 1580891"/>
                <a:gd name="connsiteX12" fmla="*/ 911282 w 2288921"/>
                <a:gd name="connsiteY12" fmla="*/ 1580891 h 1580891"/>
                <a:gd name="connsiteX13" fmla="*/ 533304 w 2288921"/>
                <a:gd name="connsiteY13" fmla="*/ 1266482 h 1580891"/>
                <a:gd name="connsiteX14" fmla="*/ 487753 w 2288921"/>
                <a:gd name="connsiteY14" fmla="*/ 1218367 h 1580891"/>
                <a:gd name="connsiteX15" fmla="*/ 419854 w 2288921"/>
                <a:gd name="connsiteY15" fmla="*/ 1199990 h 1580891"/>
                <a:gd name="connsiteX16" fmla="*/ 0 w 2288921"/>
                <a:gd name="connsiteY16" fmla="*/ 696105 h 1580891"/>
                <a:gd name="connsiteX17" fmla="*/ 1146262 w 2288921"/>
                <a:gd name="connsiteY17" fmla="*/ 180262 h 1580891"/>
                <a:gd name="connsiteX18" fmla="*/ 1351670 w 2288921"/>
                <a:gd name="connsiteY18" fmla="*/ 77904 h 1580891"/>
                <a:gd name="connsiteX19" fmla="*/ 1369024 w 2288921"/>
                <a:gd name="connsiteY19" fmla="*/ 78801 h 1580891"/>
                <a:gd name="connsiteX20" fmla="*/ 1527158 w 2288921"/>
                <a:gd name="connsiteY20" fmla="*/ 0 h 158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8921" h="1580891">
                  <a:moveTo>
                    <a:pt x="1527158" y="0"/>
                  </a:moveTo>
                  <a:lnTo>
                    <a:pt x="1615300" y="116367"/>
                  </a:lnTo>
                  <a:lnTo>
                    <a:pt x="1618864" y="116934"/>
                  </a:lnTo>
                  <a:lnTo>
                    <a:pt x="1624054" y="118379"/>
                  </a:lnTo>
                  <a:lnTo>
                    <a:pt x="1722792" y="248734"/>
                  </a:lnTo>
                  <a:cubicBezTo>
                    <a:pt x="1853215" y="415563"/>
                    <a:pt x="1983638" y="573462"/>
                    <a:pt x="2114061" y="733147"/>
                  </a:cubicBezTo>
                  <a:lnTo>
                    <a:pt x="2288921" y="949635"/>
                  </a:lnTo>
                  <a:lnTo>
                    <a:pt x="2283754" y="956876"/>
                  </a:lnTo>
                  <a:lnTo>
                    <a:pt x="2239674" y="1003812"/>
                  </a:lnTo>
                  <a:lnTo>
                    <a:pt x="1535488" y="1281982"/>
                  </a:lnTo>
                  <a:lnTo>
                    <a:pt x="1389103" y="1282873"/>
                  </a:lnTo>
                  <a:lnTo>
                    <a:pt x="1325584" y="1338299"/>
                  </a:lnTo>
                  <a:lnTo>
                    <a:pt x="911282" y="1580891"/>
                  </a:lnTo>
                  <a:lnTo>
                    <a:pt x="533304" y="1266482"/>
                  </a:lnTo>
                  <a:cubicBezTo>
                    <a:pt x="522883" y="1264731"/>
                    <a:pt x="498174" y="1220118"/>
                    <a:pt x="487753" y="1218367"/>
                  </a:cubicBezTo>
                  <a:lnTo>
                    <a:pt x="419854" y="1199990"/>
                  </a:lnTo>
                  <a:lnTo>
                    <a:pt x="0" y="696105"/>
                  </a:lnTo>
                  <a:cubicBezTo>
                    <a:pt x="390124" y="537552"/>
                    <a:pt x="766853" y="365604"/>
                    <a:pt x="1146262" y="180262"/>
                  </a:cubicBezTo>
                  <a:lnTo>
                    <a:pt x="1351670" y="77904"/>
                  </a:lnTo>
                  <a:lnTo>
                    <a:pt x="1369024" y="78801"/>
                  </a:lnTo>
                  <a:lnTo>
                    <a:pt x="1527158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202FEFF-FCFF-4079-BAE2-73C5FAB1CE5F}"/>
                </a:ext>
              </a:extLst>
            </p:cNvPr>
            <p:cNvGrpSpPr/>
            <p:nvPr/>
          </p:nvGrpSpPr>
          <p:grpSpPr>
            <a:xfrm rot="18000000">
              <a:off x="7692652" y="4030246"/>
              <a:ext cx="977858" cy="1663894"/>
              <a:chOff x="2517485" y="2384413"/>
              <a:chExt cx="1306252" cy="2222678"/>
            </a:xfrm>
          </p:grpSpPr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1F4EE5D5-B179-492A-AF8C-0ED65B09F943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E0C7F992-755E-403B-89AE-18A5B1BE667C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138817D7-563A-439A-A6D7-25090D59998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6018E772-696A-4B54-A521-57E71EE67A7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91E553D-E3BA-4609-A399-45FDDB3259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49FB89BD-0A2E-4A02-9DFC-F79FE81AAF64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026C9E54-B224-454C-A522-218FAF4710A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E560D401-76B3-4695-8D20-3F4BD449516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EFE9A003-2B6E-46E3-977A-025EC880B01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56BF1F66-BA2F-467F-A466-E829404DA5E6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8B3AC305-A4E8-4F3E-8A90-ADFF725C2C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B7D7DCE6-48F9-4471-B9C7-51DEE672D60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D50F28B4-7125-49A6-91D5-1E3CF1AB4C0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C70D922F-F5E7-4293-8B5F-3981176691C8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9E7C8A89-5692-4BB7-BC8B-CADB61A1B2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E537DA74-3F8E-460A-B3D1-B5A5836CD4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1EAEF760-C0EE-48DA-8384-D5384801597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1F7C6453-AC46-4B9D-9743-82621D0BE2B6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9BEA9C30-B143-439D-B7BA-2B945FFA71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C4889126-0FC9-42FF-A253-6835CA24D8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F655254C-1005-4BC9-B2AA-1B18A8B2B23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BEBE79D2-755F-4351-B204-106D843F9268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38E2ACBC-C1ED-443D-BECB-70AAA1C28D1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F3E63CC1-AB4E-4DF3-94D3-3DBA32D762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7624EF7-FC93-4617-BC90-26043578364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11E4202F-F69D-4580-8B6B-DDFF024E72EF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A4E04CD-CE57-4C42-9491-2DCD4806EB5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260DA95-16A5-4D2A-9170-5D4B8B0DE3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A2428338-2245-4A7D-838D-45796B89ECD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06859AF2-1781-411C-9ECE-6D4CD7948D99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E7899D19-7333-4FC4-A7ED-8C4D80D210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01CE22D5-7868-4079-9436-F457FDAAB6B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9B86E08C-DCD8-480C-80B9-E04FD804AAB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8F258BB6-A03A-4A1D-85B6-68EAEB75F1E5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39D7652F-97BA-4094-B630-80B4AD5395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E7F40AE8-D6CE-4453-8648-CA9D13EB14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373329E-5404-4B89-BE2E-3259673C906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9C306B19-0187-48B2-802C-B20A166110DD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5E8B608E-81EE-4D9C-96D4-E537EA55F50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799516BE-FB4A-42DF-90AE-ED55421B38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3D9DE45D-32F7-4CFB-B65E-F1B4CE41E67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383C3B64-8F7E-4DC7-86BC-6D484335560F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36DA65C2-8034-4C1A-9F00-8EBA1B9D3BE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0E6ED29F-492A-4701-BA1E-70273192C9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24DC0E7A-9AD8-4411-892B-E83520711F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27AD7FE6-4FC1-4D84-B992-83FEA41BDE8A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4B8B4C3A-7FC4-4B7B-9AAF-D731CA63DD3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CA3AA8A7-5F74-488A-B4C2-D2609F3ABB5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94DB76A7-5EBD-407F-A064-76033B2DA40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37F7C13D-7702-464C-8BA5-8AA84C397048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3DE5FF90-5331-4E5A-B50C-80B6E894311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EF9EAA1A-D9EF-4517-9198-E4CDA90B74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3B8DED84-DA72-45E1-9DA2-B53B1166913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BC9EF11B-D985-4D16-978D-12AAC2785F46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537F936D-7C33-47FD-85E1-81715AAED52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FE8B3B10-7220-4190-87D9-0969F3A4DE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8B6DFF1F-9B95-4580-B6BC-046E0F94DD7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739AD437-80F8-4ACA-99AF-767F5CF5C430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1020AB20-67B9-437B-B702-490DB9E3B06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B8D308B-2C09-4B34-B4D1-89EB32FFE44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7CBD38D2-8791-4E9C-9489-8B41A715A97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9DCE172D-1589-4260-AA58-385857BF7C28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EDD837BF-ABB0-4649-8881-F3C71973204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1DE3EDA2-C373-4952-9F75-443A7519800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BC2F78B-FC8B-4C7F-B68D-E7AC69BE4B6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5108901D-BEEC-4C39-9E6D-8123A655F2F4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4286E98D-456C-44E8-816E-415CD362B8E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1CEE0965-7C5A-4294-A437-DF4F8C58614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A38142F1-8F57-441A-891F-E51FD63FDB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3C0A3913-B44A-4DBF-BBD1-759717EDE84F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1DF2EF64-EE37-4CD2-873C-02C7E7E0AE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1918F657-31C4-497D-AAFC-D59E221690D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EFCA614E-F678-41C2-8504-EF58EEACCB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8ABEEACB-1DFD-4BF7-8572-EC7C123C2DB3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791B0672-3987-4DD0-AF91-610CD7A3A1F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6E3410F8-45EC-4901-B903-97E7ACB0C46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56CBF4C-07AB-494B-A526-217C30BCE1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627300E5-5036-4B6A-92B8-01C91A2BC3C6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A09014C1-73CA-474F-A379-C4CFC9DE0E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9009D0D-5AB6-4C83-9672-AC146395B3C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79712FBF-DCB6-4ACD-A3F4-99EBE8AE90F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42424543-9797-437F-B866-B1A7ADBEE2ED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6AF0708B-4AD6-4AF1-B393-66DF4C5E46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3B7C1DBC-15E3-49EE-9CEB-7F9DCD4FC3F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276C72C1-8D76-42FA-B01B-250C78F2088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FED0F31F-2DB9-4174-8E05-1F9D98972236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BA86B80D-916C-44FC-A46A-8040541D592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A474E4E7-1ECB-4C1C-9869-5E294B1E42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DF7D44D2-D788-4289-BEFA-D7ED1C0E201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5ABCDCEA-F0A9-4851-A13F-A1D6138AE53E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2E93B566-F6F3-447F-AD18-5B37B63B29E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E1C3CD0E-0895-4209-ADDF-610F21F07F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4B7E87C5-8ACD-42DC-AD0B-5AA7741B610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AE292ED1-651D-42B5-AA89-E9114C6D8D0C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3E269DF8-7392-4155-9ECE-61F7DAE9AB5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AE236325-F2A5-4094-B87B-C38417B9264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785BD144-98FD-49F2-AB65-AD4F18C0084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BF03F21E-B18B-468A-B536-679E00EDB939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B614137B-1490-4992-8D7A-4FB968F394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E355CE8-D474-49EF-8737-1B70925D028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64027AFE-DA5F-4736-8AE2-7DCA3AA8547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6199E7AB-0635-4F74-BF41-6ACF4A8340A1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FC20EEBF-406B-4FC6-B72E-17F1FF2B44E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6E0DC46E-CAC2-4CC7-AA5C-D5F0473D89C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3C07E23F-58F9-4880-BB67-4F31011884A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63752F1C-7ACE-48E3-965C-D8F636F93151}"/>
                </a:ext>
              </a:extLst>
            </p:cNvPr>
            <p:cNvGrpSpPr/>
            <p:nvPr/>
          </p:nvGrpSpPr>
          <p:grpSpPr>
            <a:xfrm rot="18000000">
              <a:off x="6940177" y="4325521"/>
              <a:ext cx="977858" cy="1663894"/>
              <a:chOff x="2517485" y="2384413"/>
              <a:chExt cx="1306252" cy="2222678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5BB50003-3023-428B-A910-0262E387B8BE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2ACF32D2-1423-466B-910D-F54637FC08DF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8178060A-8F1C-4C9C-8909-4AEEED2E1A9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7B223E50-A24C-4051-B73E-D5C028BD278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6F19AF18-DDA8-4192-8442-784A0C4D678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1152CDB3-F889-4A6C-B2C5-7665884C6A40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7370EE07-3340-49F4-AD95-CD658270DE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FD17B328-8398-415D-B7E4-5A587D5AB6E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124D6A4D-656D-4BB4-8136-B55E9B1A654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C714C621-2B4A-4F9D-97A3-68AA21507D4D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F1AD0EF7-7BAD-4391-9CD9-618BDA2F52C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AD163E92-224D-4D16-BBCF-4791E7DA752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B3F671A4-41A3-4F5D-ACE3-FAD4DA4775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9321A82A-B9E5-437C-8B1C-D1D8FFE5F798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467FDDB2-72DA-4EA6-8A9A-F339EC19965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C9BC50B9-6B2C-48DC-BB26-934F4C76EDD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B41B26CF-C3D2-4E2D-9C79-7C424BEEB34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825DDAA3-E90B-48F4-8EC0-5BDAD6EEA0D2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07764211-DE8C-446F-889E-2E2034195F6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3BDDFB79-2BCE-48E4-B176-1A9749F6F03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00B919EF-16FC-43D3-B52A-4DCFA7BD928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B169BD45-A7FD-4095-8727-3A3800C0A73C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231BD564-B933-4DCD-A1CF-BEBC5C55AA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7CCC8E88-C8C4-4B8C-AD02-510467E01C3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CBD26E4C-0B58-4105-96E0-91C3DB275E2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780AB3EA-F506-4040-B262-73FCDAC9D64D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03680BDA-1F49-4B41-9CFF-454FF42BB2B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80829AC6-D7D7-4D78-9AD4-10738565514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471CC93F-A295-4F5D-990B-79F2B82074F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71F14FF3-4482-4507-BDE4-B8C05D53EEFC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B2D7EB8A-2E39-4A3B-B984-90154DC23C3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B48C7B06-566E-49E4-805F-B7BB47BD7A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4F87F025-7139-4610-9BA0-777F5D8E70F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A760B02E-C359-4224-991E-1449DCB64B5E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9DB2770D-4360-48F2-8809-B838A89A82C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C838ED38-0062-4921-9B05-8D10BD8DFCC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9460DA9A-E8B0-4301-B82D-03E668CAE5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02399E67-A388-46F3-90C6-A7074620F774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C50C6D6B-2999-4509-BCC8-AAA87203E29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691C02E0-A6F8-4637-9D59-61CAED3F6E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B0262355-7073-472D-A34F-900A4FE8A3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306461F5-D99A-47A6-8F62-3C36F5824FA4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6507EDA1-19AA-44B7-9EF0-37DFD75820D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AD04DABE-E30F-4BA8-BAA9-A9D128D3A20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8ED483DF-D081-46F0-BA3A-7B0E9F1B5EB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B0D7A405-7D53-4CD5-AB02-68B9526FF9A2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84A17963-0B92-44A3-A75B-0166A0E059A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8941459C-04C4-4A28-8147-2C398C5419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64D33D0-589F-47AF-9F0B-68A5007654C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C901CC71-FD6D-444F-B6AC-5755ABF73707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2C0DEE65-F0D2-407B-B740-3699C68E927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AA96BEC9-39CC-4FED-A778-DED020B777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A993044B-9490-41FA-8CC3-6ADB19998AD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07918FDE-41FF-40A6-8CE8-A4D6E74EDC70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F0E101C1-CF27-4E11-930E-1C7631B66AB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2F0B7416-65A1-4307-BFE4-651CDC1E957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4EC93292-FBA9-41D3-A785-5AD38FC92C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C31C5922-56E8-4E48-AF7A-D096340EB248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A918606F-8B91-4F12-80DD-E36472D14B6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35757EDA-D8D0-46CF-A977-5334AF8BDA0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90BEE5BE-6F40-4AE0-85BB-E381FF0B446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0E687AD4-030A-44F1-8362-7B2CDE974C37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4364C79A-3FC1-4057-A857-3ADD87B803C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ACBFF3B8-8EE5-459C-86ED-CA4B640AFDD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ECC6D885-EB43-4316-A0B3-82C1F6008C7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0ED0CC89-771A-4EBE-B2C7-8401DB04695A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7532894C-D678-4104-86FA-56A23DB30A2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AD9D74E8-082E-4E6D-BFE5-DF6D748C1A6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6606C649-B97E-4A66-9F70-E398AA02A8B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C7DB6CAB-EC12-408A-A702-A6F0BB2A9656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D7463EEA-968D-4D79-AE11-692D3AB83F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7783AA87-FC83-424F-93C4-707DD02294B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7F0AACE1-1B33-4114-B303-1057F5F4363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CAC39F32-447B-4E20-8925-A76A3131A450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C2611A50-7996-464D-B87F-07578944D4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15A96B05-A4F4-4B50-B17A-B5D74485CEE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7202FD0D-90C1-4641-99BD-D25983B7176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7AB1D848-85CE-40C5-9A8B-F4A503805909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9B308017-BC2C-4BB0-ADE6-66048A8EA0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70043749-E87C-4EC4-9FDF-54615C6AF20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4FE356F3-14E6-4E68-AB66-19A714F4B10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0BE653D2-A08C-4E67-BAEB-30AA20FB75C1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B87099FD-EE1F-46F3-83BF-3139CDD22E6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F25D464A-625B-4F88-B445-754427CEE55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331AB8AB-1325-4F49-BE84-470A92A6F1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7D3460BA-C263-4387-BD42-47EBF2723AFB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8E61C0ED-D2B5-4BD7-8B72-71C54A08654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34D4065C-ABC0-4381-BCAE-A8C3BA0DA02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E94CA2BD-3055-4F4D-9E83-FE8C0768838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7C99104B-87FC-4560-A5A8-BACF4B021F1A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C570BDB8-9F1F-444E-9920-C47EE5044AA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E44B98E6-9A89-44B6-BC90-8BFFF17F08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79F8D4DD-C5EE-4690-9FEA-65139DA650F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32B0DA9-A513-407C-9C7E-63B8916394F2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97452F1A-BA32-43F9-9037-ABF6E8D86AF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3C9663DC-94EB-497A-BD42-DCBCBCA8520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AAEC9D80-3C47-4B89-A26F-0423AC06C46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3E2F0A9-19E4-43FE-AC61-5D344B82C16F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2C06BC16-4F47-49D1-9983-1C9D53BF140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F8441DC9-8414-484C-BAD6-D89C56BBAC8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DEFEBAE0-CA65-4157-BDE2-5998490336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6E29176-5576-4F0E-9232-010079D5DCD2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D814F26B-A082-43F3-994B-3138EE7928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9EF00EAB-FA16-41A5-BD55-8C975659E6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024DEEB7-BFA3-4AB0-B732-60095EA2340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7BBBA0C5-3061-4A20-BD05-A67BAB3DD96E}"/>
                </a:ext>
              </a:extLst>
            </p:cNvPr>
            <p:cNvGrpSpPr/>
            <p:nvPr/>
          </p:nvGrpSpPr>
          <p:grpSpPr>
            <a:xfrm rot="18000000">
              <a:off x="7694679" y="4030245"/>
              <a:ext cx="977858" cy="1663894"/>
              <a:chOff x="2517485" y="2384413"/>
              <a:chExt cx="1306252" cy="2222678"/>
            </a:xfrm>
          </p:grpSpPr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8A5F15A7-D568-478C-B257-CDE6BEF86292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746E2327-5495-4767-856A-F7FBAA91BAA2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B4940C6C-6AE4-4E8E-ACA7-3F6EC155DF5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C6D146C3-CECB-4B37-A789-CA8C6B24D39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3635F7FF-C589-447D-A4F9-6C713E3F11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D310251C-176F-41AE-B2F6-6FD349B75CCE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085F0213-E803-4601-B608-AE143702C7B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BFB17BA5-1099-4F9B-98C0-60A2C409DB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231978C2-8760-43D8-B32D-85E8F3343B4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189A501-C0A2-496B-B557-437871C288F6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790" name="楕円 789">
                  <a:extLst>
                    <a:ext uri="{FF2B5EF4-FFF2-40B4-BE49-F238E27FC236}">
                      <a16:creationId xmlns:a16="http://schemas.microsoft.com/office/drawing/2014/main" id="{95484218-A520-4BAB-9C84-52E8958F77B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8E9928B7-FEF4-494E-AC6B-AE867A6E486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034CA665-2EDC-4B4C-ACF4-4E459A1038E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D7FB4A74-055B-4B31-9CBC-67404FA7517C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36B538B0-03BA-4951-A206-F36D771862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7D9FA09C-267D-4064-946C-9E766614332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BE3868B2-F18E-43AE-9E28-FF5000EA505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57A0760E-88E0-465D-8933-5A49FB72D825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784" name="楕円 783">
                  <a:extLst>
                    <a:ext uri="{FF2B5EF4-FFF2-40B4-BE49-F238E27FC236}">
                      <a16:creationId xmlns:a16="http://schemas.microsoft.com/office/drawing/2014/main" id="{5297CECE-082A-4FF8-A15D-C4204BB9876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973E73E0-C3FD-40A9-B3A9-7A3E0610D0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181A6C5A-CE0F-48A6-98E1-3AFB1743F15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8D3067DE-7B1A-4E5C-853D-07EED0126725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781" name="楕円 780">
                  <a:extLst>
                    <a:ext uri="{FF2B5EF4-FFF2-40B4-BE49-F238E27FC236}">
                      <a16:creationId xmlns:a16="http://schemas.microsoft.com/office/drawing/2014/main" id="{B486F2AB-C594-4108-8893-BA4B3228031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B15DDD7D-40AE-4364-964A-80FF39A0B30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183ABA15-DECA-4FE1-9B53-1E5F8B4B65A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4A1DDF8C-FA7D-43B3-A611-0942B271155F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778" name="楕円 777">
                  <a:extLst>
                    <a:ext uri="{FF2B5EF4-FFF2-40B4-BE49-F238E27FC236}">
                      <a16:creationId xmlns:a16="http://schemas.microsoft.com/office/drawing/2014/main" id="{C364D39E-C5AC-4B0C-AFDB-6090FA207A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3F51A928-42EE-494E-B05B-08951C3A649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E89B9DF3-FDB5-4236-95E4-E5406E56F6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1250691D-401E-433D-8D3B-DE2CE3D30AC3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775" name="楕円 774">
                  <a:extLst>
                    <a:ext uri="{FF2B5EF4-FFF2-40B4-BE49-F238E27FC236}">
                      <a16:creationId xmlns:a16="http://schemas.microsoft.com/office/drawing/2014/main" id="{4EFAF91D-F4F0-4C67-B7C4-6D4FE0F48F0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BAF57E18-A8DC-4C9D-ACA1-F9A6C174B3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8C66BB2-12E6-4C46-BFAE-EA98C2343EF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F390FA51-F2A1-46ED-9FE2-F465DD7EEED0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772" name="楕円 771">
                  <a:extLst>
                    <a:ext uri="{FF2B5EF4-FFF2-40B4-BE49-F238E27FC236}">
                      <a16:creationId xmlns:a16="http://schemas.microsoft.com/office/drawing/2014/main" id="{23B7E278-63CC-4834-BD8E-1C9280D4CA5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DBACA8E8-A7B7-4FC4-B05F-FF08C2A0244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7A8546C0-3C19-43EC-964E-88566A8874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7FB3AD5A-238A-4523-9A87-C4ED9067846A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87B1D2DC-09E9-436B-BCBF-D339EECF61D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2AEB44A-BF6B-4AD1-85F1-55A9A6EB38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C86DB521-5BFC-48C2-9CA5-BFA20374168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2C82CFB5-9372-4CD5-AAAF-612543199810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2DB5E988-D9F7-4387-B585-5579479B54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EE3C1D08-9611-4ECF-8D59-667D7774DF0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997E447D-EB12-4472-A9CA-5A4571CD54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2F9C8F86-0F3B-4697-8E3A-6F089C283FC5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FEF36F23-CF93-4373-B7ED-9CE70699649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4726C9A4-DF77-4C9C-86CD-4BC02DDC69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47D366B9-BDD3-4A9B-97B1-1107261F27A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4DCD2478-3F0C-4E1A-BABB-1B8C37A09581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A7DD79C7-F4D6-44D9-A4CD-70D28BA078D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3089BBDC-0B28-46C5-B246-5BD9B15B6C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8EAEE1E1-20B3-43F7-B3D5-2BB63FADB7A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B879C5E6-1822-4F01-9DB2-7452DB1990C9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E5F18E36-96A6-40E6-BFCD-D01DD8B3AB3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49CF4304-A267-4C42-A409-FAA525BD2C2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8A58128E-8F2C-49EE-AA73-D68C7B37450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0B78FF48-F8F3-4CDA-B14D-13F24763DA8B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A1048991-07B5-40FD-A4E9-2D6DE0E2BA2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908FE411-7092-4535-B4E6-71F40AB70A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64B6056D-225C-4B48-A2B6-F41F119446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4836B39C-BB40-4DCC-AA10-6CB44525D13B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DF9BD9FE-70BB-4D88-8D2F-FD0B79CC474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3532AFE9-7234-4E61-A487-CD30761B2E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4952471A-AC59-4814-AF1D-8623094F3D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BDB5B418-9315-4FF8-975C-33DA1911303C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E370AA0D-039E-486C-BC59-6621A4BC2FF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A9FDC944-E5AC-4E33-BB65-8BF14EC915D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0CECEC5D-6033-47B0-AED5-CD6BC6D3747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89DB89BF-DB92-464A-B2CF-DE2B49DC806B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BDBED799-69CE-4301-AEF3-D0090EA538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CA776242-14F0-46B1-83E8-AD75ACC0E1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30386858-2801-4566-BFC6-0AD4A390E7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D47A33C6-8F60-473E-9308-FEF2723EBBBD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C23B577C-8D0F-4355-B376-196AD6D94EB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8642DA2F-2E7A-4992-950F-3D3A3AE3F4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FC8809D8-5156-412C-8EC8-89876C86627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D1DCD9F3-A8E4-4661-9623-19F5D458F959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2DFE76EE-85C7-4AB8-86E1-5C84E91987F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2F24050C-9209-40C6-A8D9-666BDE0B633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7475E921-1C46-43E0-B088-CC32CF888F2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146E666A-3AEE-4E80-B7CF-0FEC463553D1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95687D4C-70A6-4CA6-A9B9-857A6422CFA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11A8F1C7-FAB6-4702-8A4E-F00B0DCF9E2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CFB28180-BF40-4E30-8BE0-C0925542EC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C5509D62-0933-4B3E-BF8F-26D0F6634C15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92EEB183-EE6F-4CCC-BEB6-17749AC801A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98CE3FE6-E37C-443F-8A1B-181281D66A4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1EB25522-0C8F-478D-A9AF-6B8037D5BB7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B4EE7F5D-DA3A-4096-BEF8-984302FF06B7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BD93E17B-5413-4CB4-AACD-0A1BEA8B88B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25432AA7-8695-4B50-A056-1AA66D4FE35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CDDEF0E6-EADF-4AFE-8B4C-84FB95ECBDC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A8F139C1-7C94-4FAE-86E1-D044A57F9292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7832CAB3-794D-4DD7-B488-B6EE4553857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EF6E6FF9-C51C-46D4-B190-C7752463532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52C9B179-1AE5-4DF4-B45A-8D16F0BC60B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57185B40-58F2-4ED6-BDCD-D4FA5E33C0B4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96F7F096-C743-491A-A9E3-A0EC3E987D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DB52FAE-9C23-4F5C-96ED-05904BF620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ADD84668-C81F-4D15-A981-11CD7EDE76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F058F013-8547-46B9-9A01-7D5E660B59AF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6F412C0C-0BCF-4B00-ABE1-94721C245E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872BF96B-3E2A-4EE5-AEAB-027707B6FBF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A32C6373-3008-4C93-AB8E-9EAD3E2055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FAF85A55-4428-475A-83E7-8BCAD0CE4FD6}"/>
                </a:ext>
              </a:extLst>
            </p:cNvPr>
            <p:cNvGrpSpPr/>
            <p:nvPr/>
          </p:nvGrpSpPr>
          <p:grpSpPr>
            <a:xfrm rot="18000000">
              <a:off x="6942204" y="4325520"/>
              <a:ext cx="977858" cy="1663894"/>
              <a:chOff x="2517485" y="2384413"/>
              <a:chExt cx="1306252" cy="2222678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4DE71956-451A-471C-BED9-5EFBA1D4D19F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0FFFBE33-992D-43B5-94EB-E9797301A6C6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902" name="楕円 901">
                  <a:extLst>
                    <a:ext uri="{FF2B5EF4-FFF2-40B4-BE49-F238E27FC236}">
                      <a16:creationId xmlns:a16="http://schemas.microsoft.com/office/drawing/2014/main" id="{22B338CD-91FB-458E-AD85-36AD4B93228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07E90E19-0218-45F8-BA81-02A255965B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544EC8AF-11C1-4C27-B12E-D22DA40B98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0FEBEFE9-2035-40CB-A4A0-68ADE93BE372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9741F023-74B4-4DEF-8155-974DCE6B205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083A7105-8659-44EC-A78B-E1917773068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24A02D34-C9BB-427F-8A29-5483C2F3749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44B54500-7CF1-4523-89E8-A27446189F5A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F95AF4EF-D5EF-468F-A268-BDEBA8A7E70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936731BA-6DE5-45E2-8A6E-1DAF6D3796F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042A09B-A7F6-4CD9-9041-5D6B7A32B65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35152881-FC50-4E86-9364-2C8C9A2FD04D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93" name="楕円 892">
                  <a:extLst>
                    <a:ext uri="{FF2B5EF4-FFF2-40B4-BE49-F238E27FC236}">
                      <a16:creationId xmlns:a16="http://schemas.microsoft.com/office/drawing/2014/main" id="{92C51662-1432-4E99-A6AE-FBF0EE30DE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DBD83B12-A638-4D7B-93AF-CCB86130266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AC931C51-3605-417E-B525-A0D9A51D499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D1AC47EC-3FBE-4579-B343-2240D8823FF3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151301A8-4D0B-49CB-A67A-9F4B983A513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5CDEFE3C-B31E-4D81-A22E-F8E6AEF3AE3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C56705B-A6AC-4110-B999-6DF7C6B2E1A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D3A28357-2BB1-4E19-AD68-DDD4666D3D9A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10AEDE64-EA86-4809-A2E5-A2180735719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CB56595A-3CB0-482B-AC78-D599AFE9F6F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53CADC5E-F42B-48C1-BBF2-1B2BEE98B3A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1A7B3370-2145-4732-BFB2-9F255D9562F2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496BB0A9-9913-41F6-81FD-3CCC72E9DC0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238F51E-256E-4D27-9C05-907C47C843F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146E0DEA-ECC6-4D8D-829F-8F00E29F399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9701C4CB-783C-4CBB-AFB3-849E7613339B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25BFE70F-DC6E-4FFB-9BB6-9BC25B3F272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A3DEECC7-8FFD-41C8-8909-483D25372B1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C897700E-C596-45B8-A33A-0181E661D0C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EFDBD18E-0D3D-441F-8180-4C534D485E1A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EE7D5486-EC9F-4189-A935-3A130A7C40F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3C5F571-7FF9-4BF5-974C-C86A33DCC1D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2A3CD254-01EA-4109-AE43-05C8D474554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2B0945B9-634A-49D3-B60C-C99F0457E2CF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875" name="楕円 874">
                  <a:extLst>
                    <a:ext uri="{FF2B5EF4-FFF2-40B4-BE49-F238E27FC236}">
                      <a16:creationId xmlns:a16="http://schemas.microsoft.com/office/drawing/2014/main" id="{FAC83777-F74A-4A37-A2A1-A89161FB1CD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45A88FE1-390F-473C-8B3C-37D19EABD3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2A169539-35C8-4073-A187-007F8A32666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C6DC5CB7-9546-48F7-8E63-28F10F2AF99F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980A6B1C-D832-42C1-9E5F-152F5D3F985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70336939-6B0A-4363-B7C8-CA51C91B1D1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0B70B6D0-8947-4FD9-9C21-1673C3A7692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3DB07323-EB54-4791-9E27-31720AB15EB4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69" name="楕円 868">
                  <a:extLst>
                    <a:ext uri="{FF2B5EF4-FFF2-40B4-BE49-F238E27FC236}">
                      <a16:creationId xmlns:a16="http://schemas.microsoft.com/office/drawing/2014/main" id="{70D13FF0-AC29-44EF-822B-D3CF5B76CF7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6920BD2F-C746-42D2-B6BB-A20D5A09046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5751BD87-B834-4651-A788-A3EA329C7E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39C7B6FB-A84C-4B0D-86B8-24E12E0D4FD2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66" name="楕円 865">
                  <a:extLst>
                    <a:ext uri="{FF2B5EF4-FFF2-40B4-BE49-F238E27FC236}">
                      <a16:creationId xmlns:a16="http://schemas.microsoft.com/office/drawing/2014/main" id="{D85F7E75-68B5-427F-8DAC-E492C4C39EC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ACC5033E-58C1-425E-9586-76CEB52464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EC366469-590B-4EDE-A01C-A52F7473610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EBBB2234-3060-4D17-B0CE-8633034C0398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863" name="楕円 862">
                  <a:extLst>
                    <a:ext uri="{FF2B5EF4-FFF2-40B4-BE49-F238E27FC236}">
                      <a16:creationId xmlns:a16="http://schemas.microsoft.com/office/drawing/2014/main" id="{A7A4C765-2011-4799-99B9-1AF0E557BE8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CA2A0602-FB69-4C61-9DD3-74882DAEEB5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8E197C96-90B0-40CF-A569-C8F5FE478CE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0A8B1C30-DD52-4DF1-A10F-66E4C07B59A6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60" name="楕円 859">
                  <a:extLst>
                    <a:ext uri="{FF2B5EF4-FFF2-40B4-BE49-F238E27FC236}">
                      <a16:creationId xmlns:a16="http://schemas.microsoft.com/office/drawing/2014/main" id="{6DB82DCA-6668-4CAC-AE6F-C658CE3B2FC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E379C7DA-2C06-4C5D-80ED-6F949A21BF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0150389D-3E9F-49FD-BE91-42C386A8A1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0E1D11A6-C663-441B-BF92-3E8C9BBDA4F9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57" name="楕円 856">
                  <a:extLst>
                    <a:ext uri="{FF2B5EF4-FFF2-40B4-BE49-F238E27FC236}">
                      <a16:creationId xmlns:a16="http://schemas.microsoft.com/office/drawing/2014/main" id="{6430B0B6-9EA1-4A49-ABFD-CBCF68EE466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5054482B-9B14-43EB-88C3-F0789E68D24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0F707F45-929C-4BF8-A11A-0467D1D115D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C42E45B0-7E20-4C37-9944-DB831F6CC8C9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C6EAEE25-22F5-4420-8ACF-3324FDD488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0284B054-D125-4FBD-A697-B2CFBB8208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F2A40555-01A9-4896-AFEA-CDB12E2CDAB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9436D876-5E72-4E8E-8F9E-7F7BA454366C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492FF4F5-327F-449D-8B6F-7D42D58932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69BB8DE5-687A-4CE3-92FE-D4BF799A67C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45A4749F-BD06-4795-AAF4-E22BE23142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776EEC84-9BEE-4C5B-B1BC-01CC6C28B610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9667B7F3-A6EF-4DD5-A15F-06CAC38BF6C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45DA4286-229A-4B99-B50E-B62F3B67449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92C331E3-FF94-4AD7-B844-8964F8A638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2666A853-B10A-46B9-97DF-0FE8A4D4D1F6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50E0C3DA-44A7-4D7D-B33D-60BCACD0B6E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40A3C648-6CCE-45E4-875E-0DE7507C8A9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57FD7DFE-70AC-4C2C-A62F-5B653A7FE3F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CB8D39F0-77B7-4CD9-A1E7-F16BE85DFBC2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70B1FA9A-DC1B-486F-BD61-AE27D3A6113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1AD80960-BFC4-49FC-AD9E-59E354137BA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1DD17C4A-87D4-4263-A0CE-D27AF3BD03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C2772BF6-9858-4149-A086-DA6297319D5D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E0BD212E-9CE8-4DF1-8B37-BE6376ACD2C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34E621D1-7E22-43CD-B208-C69FFFF082A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7B6DEF1D-F187-4043-B91D-FAC0502F4F8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39EC060C-280C-4D4D-8AAE-46B0BD43B4F2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FAD73ADC-2892-4EB2-A9CD-DEEF928978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9847C9A1-2713-45E4-B9BE-73ECE23798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0CBC7CD3-1760-451B-8CD3-D9EAC1EE8F7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D656A0F4-24EA-4FC2-8E3B-CCB2D8E3C82A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EFFD7A02-0180-4F48-BFD8-70326001D04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99777974-B6E6-40D4-8FAB-DCDF8C338E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7B62A936-D131-4619-9C77-12306FA373E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297507EE-BB48-44A7-8B0C-1A75F7CB4B1C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CDF6BAD1-2B30-4880-8618-36D38B1B24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7EDEBA5-612F-437F-9414-55717994241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EE1A25C7-C17A-4110-9902-AF91890792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CD018AAB-2E4E-4E52-B8E0-D636D12E1149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6C5408B9-12E0-4356-A15F-488CAF4C36B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85D59DD-DF1C-4F16-92CC-BEAC349C83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ACE1E8D0-36E5-46CA-974D-C4537908C5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F5B156-8D4F-45DF-B657-57C1C5719370}"/>
              </a:ext>
            </a:extLst>
          </p:cNvPr>
          <p:cNvGrpSpPr/>
          <p:nvPr/>
        </p:nvGrpSpPr>
        <p:grpSpPr>
          <a:xfrm>
            <a:off x="859537" y="1504953"/>
            <a:ext cx="2189492" cy="1315242"/>
            <a:chOff x="859537" y="1504953"/>
            <a:chExt cx="2189492" cy="1315242"/>
          </a:xfrm>
        </p:grpSpPr>
        <p:sp>
          <p:nvSpPr>
            <p:cNvPr id="2283" name="フリーフォーム: 図形 2282">
              <a:extLst>
                <a:ext uri="{FF2B5EF4-FFF2-40B4-BE49-F238E27FC236}">
                  <a16:creationId xmlns:a16="http://schemas.microsoft.com/office/drawing/2014/main" id="{5E7C0AB5-BA57-4295-ABB4-0A6427DEEAAE}"/>
                </a:ext>
              </a:extLst>
            </p:cNvPr>
            <p:cNvSpPr/>
            <p:nvPr/>
          </p:nvSpPr>
          <p:spPr>
            <a:xfrm>
              <a:off x="859537" y="1743267"/>
              <a:ext cx="2125196" cy="1076928"/>
            </a:xfrm>
            <a:custGeom>
              <a:avLst/>
              <a:gdLst>
                <a:gd name="connsiteX0" fmla="*/ 1019922 w 2238113"/>
                <a:gd name="connsiteY0" fmla="*/ 674926 h 1382388"/>
                <a:gd name="connsiteX1" fmla="*/ 1018853 w 2238113"/>
                <a:gd name="connsiteY1" fmla="*/ 678077 h 1382388"/>
                <a:gd name="connsiteX2" fmla="*/ 1023112 w 2238113"/>
                <a:gd name="connsiteY2" fmla="*/ 677755 h 1382388"/>
                <a:gd name="connsiteX3" fmla="*/ 920734 w 2238113"/>
                <a:gd name="connsiteY3" fmla="*/ 1253 h 1382388"/>
                <a:gd name="connsiteX4" fmla="*/ 988651 w 2238113"/>
                <a:gd name="connsiteY4" fmla="*/ 23897 h 1382388"/>
                <a:gd name="connsiteX5" fmla="*/ 1042220 w 2238113"/>
                <a:gd name="connsiteY5" fmla="*/ 71393 h 1382388"/>
                <a:gd name="connsiteX6" fmla="*/ 1054245 w 2238113"/>
                <a:gd name="connsiteY6" fmla="*/ 96425 h 1382388"/>
                <a:gd name="connsiteX7" fmla="*/ 1051806 w 2238113"/>
                <a:gd name="connsiteY7" fmla="*/ 88602 h 1382388"/>
                <a:gd name="connsiteX8" fmla="*/ 1060970 w 2238113"/>
                <a:gd name="connsiteY8" fmla="*/ 103740 h 1382388"/>
                <a:gd name="connsiteX9" fmla="*/ 1063467 w 2238113"/>
                <a:gd name="connsiteY9" fmla="*/ 115624 h 1382388"/>
                <a:gd name="connsiteX10" fmla="*/ 1072257 w 2238113"/>
                <a:gd name="connsiteY10" fmla="*/ 133922 h 1382388"/>
                <a:gd name="connsiteX11" fmla="*/ 1074401 w 2238113"/>
                <a:gd name="connsiteY11" fmla="*/ 167653 h 1382388"/>
                <a:gd name="connsiteX12" fmla="*/ 1078749 w 2238113"/>
                <a:gd name="connsiteY12" fmla="*/ 188340 h 1382388"/>
                <a:gd name="connsiteX13" fmla="*/ 1076601 w 2238113"/>
                <a:gd name="connsiteY13" fmla="*/ 202248 h 1382388"/>
                <a:gd name="connsiteX14" fmla="*/ 1076680 w 2238113"/>
                <a:gd name="connsiteY14" fmla="*/ 203496 h 1382388"/>
                <a:gd name="connsiteX15" fmla="*/ 1076180 w 2238113"/>
                <a:gd name="connsiteY15" fmla="*/ 204968 h 1382388"/>
                <a:gd name="connsiteX16" fmla="*/ 1071969 w 2238113"/>
                <a:gd name="connsiteY16" fmla="*/ 232234 h 1382388"/>
                <a:gd name="connsiteX17" fmla="*/ 1054065 w 2238113"/>
                <a:gd name="connsiteY17" fmla="*/ 274590 h 1382388"/>
                <a:gd name="connsiteX18" fmla="*/ 1053046 w 2238113"/>
                <a:gd name="connsiteY18" fmla="*/ 275938 h 1382388"/>
                <a:gd name="connsiteX19" fmla="*/ 1092126 w 2238113"/>
                <a:gd name="connsiteY19" fmla="*/ 310590 h 1382388"/>
                <a:gd name="connsiteX20" fmla="*/ 1107709 w 2238113"/>
                <a:gd name="connsiteY20" fmla="*/ 264638 h 1382388"/>
                <a:gd name="connsiteX21" fmla="*/ 1355062 w 2238113"/>
                <a:gd name="connsiteY21" fmla="*/ 196601 h 1382388"/>
                <a:gd name="connsiteX22" fmla="*/ 1408630 w 2238113"/>
                <a:gd name="connsiteY22" fmla="*/ 244097 h 1382388"/>
                <a:gd name="connsiteX23" fmla="*/ 1420655 w 2238113"/>
                <a:gd name="connsiteY23" fmla="*/ 269129 h 1382388"/>
                <a:gd name="connsiteX24" fmla="*/ 1418216 w 2238113"/>
                <a:gd name="connsiteY24" fmla="*/ 261306 h 1382388"/>
                <a:gd name="connsiteX25" fmla="*/ 1427379 w 2238113"/>
                <a:gd name="connsiteY25" fmla="*/ 276444 h 1382388"/>
                <a:gd name="connsiteX26" fmla="*/ 1429877 w 2238113"/>
                <a:gd name="connsiteY26" fmla="*/ 288328 h 1382388"/>
                <a:gd name="connsiteX27" fmla="*/ 1438667 w 2238113"/>
                <a:gd name="connsiteY27" fmla="*/ 306626 h 1382388"/>
                <a:gd name="connsiteX28" fmla="*/ 1440811 w 2238113"/>
                <a:gd name="connsiteY28" fmla="*/ 340359 h 1382388"/>
                <a:gd name="connsiteX29" fmla="*/ 1445134 w 2238113"/>
                <a:gd name="connsiteY29" fmla="*/ 360929 h 1382388"/>
                <a:gd name="connsiteX30" fmla="*/ 1456064 w 2238113"/>
                <a:gd name="connsiteY30" fmla="*/ 355513 h 1382388"/>
                <a:gd name="connsiteX31" fmla="*/ 1593152 w 2238113"/>
                <a:gd name="connsiteY31" fmla="*/ 372905 h 1382388"/>
                <a:gd name="connsiteX32" fmla="*/ 1646720 w 2238113"/>
                <a:gd name="connsiteY32" fmla="*/ 420401 h 1382388"/>
                <a:gd name="connsiteX33" fmla="*/ 1658745 w 2238113"/>
                <a:gd name="connsiteY33" fmla="*/ 445433 h 1382388"/>
                <a:gd name="connsiteX34" fmla="*/ 1656306 w 2238113"/>
                <a:gd name="connsiteY34" fmla="*/ 437610 h 1382388"/>
                <a:gd name="connsiteX35" fmla="*/ 1665469 w 2238113"/>
                <a:gd name="connsiteY35" fmla="*/ 452748 h 1382388"/>
                <a:gd name="connsiteX36" fmla="*/ 1667967 w 2238113"/>
                <a:gd name="connsiteY36" fmla="*/ 464632 h 1382388"/>
                <a:gd name="connsiteX37" fmla="*/ 1676758 w 2238113"/>
                <a:gd name="connsiteY37" fmla="*/ 482930 h 1382388"/>
                <a:gd name="connsiteX38" fmla="*/ 1678902 w 2238113"/>
                <a:gd name="connsiteY38" fmla="*/ 516662 h 1382388"/>
                <a:gd name="connsiteX39" fmla="*/ 1679253 w 2238113"/>
                <a:gd name="connsiteY39" fmla="*/ 518330 h 1382388"/>
                <a:gd name="connsiteX40" fmla="*/ 1711214 w 2238113"/>
                <a:gd name="connsiteY40" fmla="*/ 515903 h 1382388"/>
                <a:gd name="connsiteX41" fmla="*/ 1779132 w 2238113"/>
                <a:gd name="connsiteY41" fmla="*/ 538547 h 1382388"/>
                <a:gd name="connsiteX42" fmla="*/ 1832700 w 2238113"/>
                <a:gd name="connsiteY42" fmla="*/ 586043 h 1382388"/>
                <a:gd name="connsiteX43" fmla="*/ 1844467 w 2238113"/>
                <a:gd name="connsiteY43" fmla="*/ 610539 h 1382388"/>
                <a:gd name="connsiteX44" fmla="*/ 1844534 w 2238113"/>
                <a:gd name="connsiteY44" fmla="*/ 610463 h 1382388"/>
                <a:gd name="connsiteX45" fmla="*/ 1842286 w 2238113"/>
                <a:gd name="connsiteY45" fmla="*/ 603252 h 1382388"/>
                <a:gd name="connsiteX46" fmla="*/ 1845787 w 2238113"/>
                <a:gd name="connsiteY46" fmla="*/ 609035 h 1382388"/>
                <a:gd name="connsiteX47" fmla="*/ 1879919 w 2238113"/>
                <a:gd name="connsiteY47" fmla="*/ 570138 h 1382388"/>
                <a:gd name="connsiteX48" fmla="*/ 2079471 w 2238113"/>
                <a:gd name="connsiteY48" fmla="*/ 556574 h 1382388"/>
                <a:gd name="connsiteX49" fmla="*/ 2133039 w 2238113"/>
                <a:gd name="connsiteY49" fmla="*/ 604071 h 1382388"/>
                <a:gd name="connsiteX50" fmla="*/ 2145064 w 2238113"/>
                <a:gd name="connsiteY50" fmla="*/ 629102 h 1382388"/>
                <a:gd name="connsiteX51" fmla="*/ 2142625 w 2238113"/>
                <a:gd name="connsiteY51" fmla="*/ 621278 h 1382388"/>
                <a:gd name="connsiteX52" fmla="*/ 2151789 w 2238113"/>
                <a:gd name="connsiteY52" fmla="*/ 636418 h 1382388"/>
                <a:gd name="connsiteX53" fmla="*/ 2154286 w 2238113"/>
                <a:gd name="connsiteY53" fmla="*/ 648300 h 1382388"/>
                <a:gd name="connsiteX54" fmla="*/ 2163076 w 2238113"/>
                <a:gd name="connsiteY54" fmla="*/ 666599 h 1382388"/>
                <a:gd name="connsiteX55" fmla="*/ 2165221 w 2238113"/>
                <a:gd name="connsiteY55" fmla="*/ 700331 h 1382388"/>
                <a:gd name="connsiteX56" fmla="*/ 2169568 w 2238113"/>
                <a:gd name="connsiteY56" fmla="*/ 721017 h 1382388"/>
                <a:gd name="connsiteX57" fmla="*/ 2167087 w 2238113"/>
                <a:gd name="connsiteY57" fmla="*/ 729687 h 1382388"/>
                <a:gd name="connsiteX58" fmla="*/ 2167499 w 2238113"/>
                <a:gd name="connsiteY58" fmla="*/ 736173 h 1382388"/>
                <a:gd name="connsiteX59" fmla="*/ 2152963 w 2238113"/>
                <a:gd name="connsiteY59" fmla="*/ 779038 h 1382388"/>
                <a:gd name="connsiteX60" fmla="*/ 2144884 w 2238113"/>
                <a:gd name="connsiteY60" fmla="*/ 807267 h 1382388"/>
                <a:gd name="connsiteX61" fmla="*/ 2117154 w 2238113"/>
                <a:gd name="connsiteY61" fmla="*/ 843951 h 1382388"/>
                <a:gd name="connsiteX62" fmla="*/ 2116721 w 2238113"/>
                <a:gd name="connsiteY62" fmla="*/ 844300 h 1382388"/>
                <a:gd name="connsiteX63" fmla="*/ 2148016 w 2238113"/>
                <a:gd name="connsiteY63" fmla="*/ 858343 h 1382388"/>
                <a:gd name="connsiteX64" fmla="*/ 2201584 w 2238113"/>
                <a:gd name="connsiteY64" fmla="*/ 905840 h 1382388"/>
                <a:gd name="connsiteX65" fmla="*/ 2213609 w 2238113"/>
                <a:gd name="connsiteY65" fmla="*/ 930871 h 1382388"/>
                <a:gd name="connsiteX66" fmla="*/ 2211170 w 2238113"/>
                <a:gd name="connsiteY66" fmla="*/ 923048 h 1382388"/>
                <a:gd name="connsiteX67" fmla="*/ 2220334 w 2238113"/>
                <a:gd name="connsiteY67" fmla="*/ 938187 h 1382388"/>
                <a:gd name="connsiteX68" fmla="*/ 2222831 w 2238113"/>
                <a:gd name="connsiteY68" fmla="*/ 950069 h 1382388"/>
                <a:gd name="connsiteX69" fmla="*/ 2231621 w 2238113"/>
                <a:gd name="connsiteY69" fmla="*/ 968368 h 1382388"/>
                <a:gd name="connsiteX70" fmla="*/ 2233765 w 2238113"/>
                <a:gd name="connsiteY70" fmla="*/ 1002100 h 1382388"/>
                <a:gd name="connsiteX71" fmla="*/ 2238113 w 2238113"/>
                <a:gd name="connsiteY71" fmla="*/ 1022786 h 1382388"/>
                <a:gd name="connsiteX72" fmla="*/ 2235632 w 2238113"/>
                <a:gd name="connsiteY72" fmla="*/ 1031455 h 1382388"/>
                <a:gd name="connsiteX73" fmla="*/ 2236044 w 2238113"/>
                <a:gd name="connsiteY73" fmla="*/ 1037941 h 1382388"/>
                <a:gd name="connsiteX74" fmla="*/ 2221508 w 2238113"/>
                <a:gd name="connsiteY74" fmla="*/ 1080806 h 1382388"/>
                <a:gd name="connsiteX75" fmla="*/ 2213430 w 2238113"/>
                <a:gd name="connsiteY75" fmla="*/ 1109036 h 1382388"/>
                <a:gd name="connsiteX76" fmla="*/ 2111502 w 2238113"/>
                <a:gd name="connsiteY76" fmla="*/ 1191957 h 1382388"/>
                <a:gd name="connsiteX77" fmla="*/ 2110676 w 2238113"/>
                <a:gd name="connsiteY77" fmla="*/ 1192122 h 1382388"/>
                <a:gd name="connsiteX78" fmla="*/ 2110819 w 2238113"/>
                <a:gd name="connsiteY78" fmla="*/ 1192804 h 1382388"/>
                <a:gd name="connsiteX79" fmla="*/ 2108338 w 2238113"/>
                <a:gd name="connsiteY79" fmla="*/ 1201472 h 1382388"/>
                <a:gd name="connsiteX80" fmla="*/ 2108750 w 2238113"/>
                <a:gd name="connsiteY80" fmla="*/ 1207959 h 1382388"/>
                <a:gd name="connsiteX81" fmla="*/ 2094214 w 2238113"/>
                <a:gd name="connsiteY81" fmla="*/ 1250824 h 1382388"/>
                <a:gd name="connsiteX82" fmla="*/ 2086135 w 2238113"/>
                <a:gd name="connsiteY82" fmla="*/ 1279053 h 1382388"/>
                <a:gd name="connsiteX83" fmla="*/ 1941627 w 2238113"/>
                <a:gd name="connsiteY83" fmla="*/ 1370457 h 1382388"/>
                <a:gd name="connsiteX84" fmla="*/ 1923935 w 2238113"/>
                <a:gd name="connsiteY84" fmla="*/ 1370090 h 1382388"/>
                <a:gd name="connsiteX85" fmla="*/ 1941399 w 2238113"/>
                <a:gd name="connsiteY85" fmla="*/ 1366159 h 1382388"/>
                <a:gd name="connsiteX86" fmla="*/ 1944697 w 2238113"/>
                <a:gd name="connsiteY86" fmla="*/ 1364338 h 1382388"/>
                <a:gd name="connsiteX87" fmla="*/ 1906041 w 2238113"/>
                <a:gd name="connsiteY87" fmla="*/ 1367272 h 1382388"/>
                <a:gd name="connsiteX88" fmla="*/ 1838123 w 2238113"/>
                <a:gd name="connsiteY88" fmla="*/ 1344628 h 1382388"/>
                <a:gd name="connsiteX89" fmla="*/ 1827514 w 2238113"/>
                <a:gd name="connsiteY89" fmla="*/ 1335222 h 1382388"/>
                <a:gd name="connsiteX90" fmla="*/ 1792906 w 2238113"/>
                <a:gd name="connsiteY90" fmla="*/ 1342117 h 1382388"/>
                <a:gd name="connsiteX91" fmla="*/ 1775214 w 2238113"/>
                <a:gd name="connsiteY91" fmla="*/ 1341751 h 1382388"/>
                <a:gd name="connsiteX92" fmla="*/ 1792678 w 2238113"/>
                <a:gd name="connsiteY92" fmla="*/ 1337818 h 1382388"/>
                <a:gd name="connsiteX93" fmla="*/ 1795976 w 2238113"/>
                <a:gd name="connsiteY93" fmla="*/ 1335997 h 1382388"/>
                <a:gd name="connsiteX94" fmla="*/ 1757320 w 2238113"/>
                <a:gd name="connsiteY94" fmla="*/ 1338932 h 1382388"/>
                <a:gd name="connsiteX95" fmla="*/ 1722708 w 2238113"/>
                <a:gd name="connsiteY95" fmla="*/ 1331234 h 1382388"/>
                <a:gd name="connsiteX96" fmla="*/ 1697927 w 2238113"/>
                <a:gd name="connsiteY96" fmla="*/ 1320114 h 1382388"/>
                <a:gd name="connsiteX97" fmla="*/ 1692217 w 2238113"/>
                <a:gd name="connsiteY97" fmla="*/ 1327667 h 1382388"/>
                <a:gd name="connsiteX98" fmla="*/ 1575439 w 2238113"/>
                <a:gd name="connsiteY98" fmla="*/ 1382388 h 1382388"/>
                <a:gd name="connsiteX99" fmla="*/ 1557747 w 2238113"/>
                <a:gd name="connsiteY99" fmla="*/ 1382021 h 1382388"/>
                <a:gd name="connsiteX100" fmla="*/ 1575212 w 2238113"/>
                <a:gd name="connsiteY100" fmla="*/ 1378088 h 1382388"/>
                <a:gd name="connsiteX101" fmla="*/ 1578509 w 2238113"/>
                <a:gd name="connsiteY101" fmla="*/ 1376267 h 1382388"/>
                <a:gd name="connsiteX102" fmla="*/ 1539853 w 2238113"/>
                <a:gd name="connsiteY102" fmla="*/ 1379202 h 1382388"/>
                <a:gd name="connsiteX103" fmla="*/ 1471935 w 2238113"/>
                <a:gd name="connsiteY103" fmla="*/ 1356559 h 1382388"/>
                <a:gd name="connsiteX104" fmla="*/ 1418367 w 2238113"/>
                <a:gd name="connsiteY104" fmla="*/ 1309062 h 1382388"/>
                <a:gd name="connsiteX105" fmla="*/ 1395638 w 2238113"/>
                <a:gd name="connsiteY105" fmla="*/ 1261748 h 1382388"/>
                <a:gd name="connsiteX106" fmla="*/ 1387408 w 2238113"/>
                <a:gd name="connsiteY106" fmla="*/ 1268360 h 1382388"/>
                <a:gd name="connsiteX107" fmla="*/ 1305253 w 2238113"/>
                <a:gd name="connsiteY107" fmla="*/ 1295262 h 1382388"/>
                <a:gd name="connsiteX108" fmla="*/ 1287561 w 2238113"/>
                <a:gd name="connsiteY108" fmla="*/ 1294896 h 1382388"/>
                <a:gd name="connsiteX109" fmla="*/ 1305025 w 2238113"/>
                <a:gd name="connsiteY109" fmla="*/ 1290963 h 1382388"/>
                <a:gd name="connsiteX110" fmla="*/ 1308323 w 2238113"/>
                <a:gd name="connsiteY110" fmla="*/ 1289143 h 1382388"/>
                <a:gd name="connsiteX111" fmla="*/ 1269667 w 2238113"/>
                <a:gd name="connsiteY111" fmla="*/ 1292077 h 1382388"/>
                <a:gd name="connsiteX112" fmla="*/ 1201749 w 2238113"/>
                <a:gd name="connsiteY112" fmla="*/ 1269434 h 1382388"/>
                <a:gd name="connsiteX113" fmla="*/ 1148181 w 2238113"/>
                <a:gd name="connsiteY113" fmla="*/ 1221937 h 1382388"/>
                <a:gd name="connsiteX114" fmla="*/ 1136746 w 2238113"/>
                <a:gd name="connsiteY114" fmla="*/ 1198133 h 1382388"/>
                <a:gd name="connsiteX115" fmla="*/ 1123612 w 2238113"/>
                <a:gd name="connsiteY115" fmla="*/ 1204245 h 1382388"/>
                <a:gd name="connsiteX116" fmla="*/ 1081030 w 2238113"/>
                <a:gd name="connsiteY116" fmla="*/ 1212730 h 1382388"/>
                <a:gd name="connsiteX117" fmla="*/ 1063339 w 2238113"/>
                <a:gd name="connsiteY117" fmla="*/ 1212363 h 1382388"/>
                <a:gd name="connsiteX118" fmla="*/ 1079867 w 2238113"/>
                <a:gd name="connsiteY118" fmla="*/ 1208641 h 1382388"/>
                <a:gd name="connsiteX119" fmla="*/ 1062931 w 2238113"/>
                <a:gd name="connsiteY119" fmla="*/ 1210760 h 1382388"/>
                <a:gd name="connsiteX120" fmla="*/ 1010833 w 2238113"/>
                <a:gd name="connsiteY120" fmla="*/ 1201846 h 1382388"/>
                <a:gd name="connsiteX121" fmla="*/ 1004654 w 2238113"/>
                <a:gd name="connsiteY121" fmla="*/ 1199073 h 1382388"/>
                <a:gd name="connsiteX122" fmla="*/ 981885 w 2238113"/>
                <a:gd name="connsiteY122" fmla="*/ 1229195 h 1382388"/>
                <a:gd name="connsiteX123" fmla="*/ 865106 w 2238113"/>
                <a:gd name="connsiteY123" fmla="*/ 1283916 h 1382388"/>
                <a:gd name="connsiteX124" fmla="*/ 847414 w 2238113"/>
                <a:gd name="connsiteY124" fmla="*/ 1283549 h 1382388"/>
                <a:gd name="connsiteX125" fmla="*/ 864878 w 2238113"/>
                <a:gd name="connsiteY125" fmla="*/ 1279616 h 1382388"/>
                <a:gd name="connsiteX126" fmla="*/ 868177 w 2238113"/>
                <a:gd name="connsiteY126" fmla="*/ 1277795 h 1382388"/>
                <a:gd name="connsiteX127" fmla="*/ 829520 w 2238113"/>
                <a:gd name="connsiteY127" fmla="*/ 1280730 h 1382388"/>
                <a:gd name="connsiteX128" fmla="*/ 761603 w 2238113"/>
                <a:gd name="connsiteY128" fmla="*/ 1258087 h 1382388"/>
                <a:gd name="connsiteX129" fmla="*/ 677997 w 2238113"/>
                <a:gd name="connsiteY129" fmla="*/ 1148062 h 1382388"/>
                <a:gd name="connsiteX130" fmla="*/ 677262 w 2238113"/>
                <a:gd name="connsiteY130" fmla="*/ 1136507 h 1382388"/>
                <a:gd name="connsiteX131" fmla="*/ 663870 w 2238113"/>
                <a:gd name="connsiteY131" fmla="*/ 1142741 h 1382388"/>
                <a:gd name="connsiteX132" fmla="*/ 621288 w 2238113"/>
                <a:gd name="connsiteY132" fmla="*/ 1151225 h 1382388"/>
                <a:gd name="connsiteX133" fmla="*/ 603596 w 2238113"/>
                <a:gd name="connsiteY133" fmla="*/ 1150858 h 1382388"/>
                <a:gd name="connsiteX134" fmla="*/ 621060 w 2238113"/>
                <a:gd name="connsiteY134" fmla="*/ 1146926 h 1382388"/>
                <a:gd name="connsiteX135" fmla="*/ 624358 w 2238113"/>
                <a:gd name="connsiteY135" fmla="*/ 1145105 h 1382388"/>
                <a:gd name="connsiteX136" fmla="*/ 585702 w 2238113"/>
                <a:gd name="connsiteY136" fmla="*/ 1148039 h 1382388"/>
                <a:gd name="connsiteX137" fmla="*/ 517784 w 2238113"/>
                <a:gd name="connsiteY137" fmla="*/ 1125396 h 1382388"/>
                <a:gd name="connsiteX138" fmla="*/ 453030 w 2238113"/>
                <a:gd name="connsiteY138" fmla="*/ 877164 h 1382388"/>
                <a:gd name="connsiteX139" fmla="*/ 457387 w 2238113"/>
                <a:gd name="connsiteY139" fmla="*/ 872200 h 1382388"/>
                <a:gd name="connsiteX140" fmla="*/ 418975 w 2238113"/>
                <a:gd name="connsiteY140" fmla="*/ 838141 h 1382388"/>
                <a:gd name="connsiteX141" fmla="*/ 407789 w 2238113"/>
                <a:gd name="connsiteY141" fmla="*/ 637406 h 1382388"/>
                <a:gd name="connsiteX142" fmla="*/ 441954 w 2238113"/>
                <a:gd name="connsiteY142" fmla="*/ 594432 h 1382388"/>
                <a:gd name="connsiteX143" fmla="*/ 467089 w 2238113"/>
                <a:gd name="connsiteY143" fmla="*/ 577080 h 1382388"/>
                <a:gd name="connsiteX144" fmla="*/ 461220 w 2238113"/>
                <a:gd name="connsiteY144" fmla="*/ 564863 h 1382388"/>
                <a:gd name="connsiteX145" fmla="*/ 459486 w 2238113"/>
                <a:gd name="connsiteY145" fmla="*/ 537580 h 1382388"/>
                <a:gd name="connsiteX146" fmla="*/ 383806 w 2238113"/>
                <a:gd name="connsiteY146" fmla="*/ 545630 h 1382388"/>
                <a:gd name="connsiteX147" fmla="*/ 184713 w 2238113"/>
                <a:gd name="connsiteY147" fmla="*/ 398949 h 1382388"/>
                <a:gd name="connsiteX148" fmla="*/ 56842 w 2238113"/>
                <a:gd name="connsiteY148" fmla="*/ 580345 h 1382388"/>
                <a:gd name="connsiteX149" fmla="*/ 0 w 2238113"/>
                <a:gd name="connsiteY149" fmla="*/ 534432 h 1382388"/>
                <a:gd name="connsiteX150" fmla="*/ 168534 w 2238113"/>
                <a:gd name="connsiteY150" fmla="*/ 336594 h 1382388"/>
                <a:gd name="connsiteX151" fmla="*/ 326486 w 2238113"/>
                <a:gd name="connsiteY151" fmla="*/ 130233 h 1382388"/>
                <a:gd name="connsiteX152" fmla="*/ 383327 w 2238113"/>
                <a:gd name="connsiteY152" fmla="*/ 176146 h 1382388"/>
                <a:gd name="connsiteX153" fmla="*/ 225294 w 2238113"/>
                <a:gd name="connsiteY153" fmla="*/ 347546 h 1382388"/>
                <a:gd name="connsiteX154" fmla="*/ 389922 w 2238113"/>
                <a:gd name="connsiteY154" fmla="*/ 493664 h 1382388"/>
                <a:gd name="connsiteX155" fmla="*/ 461303 w 2238113"/>
                <a:gd name="connsiteY155" fmla="*/ 482001 h 1382388"/>
                <a:gd name="connsiteX156" fmla="*/ 480071 w 2238113"/>
                <a:gd name="connsiteY156" fmla="*/ 426656 h 1382388"/>
                <a:gd name="connsiteX157" fmla="*/ 524103 w 2238113"/>
                <a:gd name="connsiteY157" fmla="*/ 376478 h 1382388"/>
                <a:gd name="connsiteX158" fmla="*/ 505628 w 2238113"/>
                <a:gd name="connsiteY158" fmla="*/ 338021 h 1382388"/>
                <a:gd name="connsiteX159" fmla="*/ 524480 w 2238113"/>
                <a:gd name="connsiteY159" fmla="*/ 199813 h 1382388"/>
                <a:gd name="connsiteX160" fmla="*/ 703914 w 2238113"/>
                <a:gd name="connsiteY160" fmla="*/ 109134 h 1382388"/>
                <a:gd name="connsiteX161" fmla="*/ 733253 w 2238113"/>
                <a:gd name="connsiteY161" fmla="*/ 115659 h 1382388"/>
                <a:gd name="connsiteX162" fmla="*/ 741299 w 2238113"/>
                <a:gd name="connsiteY162" fmla="*/ 91934 h 1382388"/>
                <a:gd name="connsiteX163" fmla="*/ 920734 w 2238113"/>
                <a:gd name="connsiteY163" fmla="*/ 1253 h 138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238113" h="1382388">
                  <a:moveTo>
                    <a:pt x="1019922" y="674926"/>
                  </a:moveTo>
                  <a:lnTo>
                    <a:pt x="1018853" y="678077"/>
                  </a:lnTo>
                  <a:lnTo>
                    <a:pt x="1023112" y="677755"/>
                  </a:lnTo>
                  <a:close/>
                  <a:moveTo>
                    <a:pt x="920734" y="1253"/>
                  </a:moveTo>
                  <a:cubicBezTo>
                    <a:pt x="944024" y="4030"/>
                    <a:pt x="967105" y="11457"/>
                    <a:pt x="988651" y="23897"/>
                  </a:cubicBezTo>
                  <a:cubicBezTo>
                    <a:pt x="1010198" y="36337"/>
                    <a:pt x="1028170" y="52612"/>
                    <a:pt x="1042220" y="71393"/>
                  </a:cubicBezTo>
                  <a:lnTo>
                    <a:pt x="1054245" y="96425"/>
                  </a:lnTo>
                  <a:lnTo>
                    <a:pt x="1051806" y="88602"/>
                  </a:lnTo>
                  <a:lnTo>
                    <a:pt x="1060970" y="103740"/>
                  </a:lnTo>
                  <a:lnTo>
                    <a:pt x="1063467" y="115624"/>
                  </a:lnTo>
                  <a:lnTo>
                    <a:pt x="1072257" y="133922"/>
                  </a:lnTo>
                  <a:lnTo>
                    <a:pt x="1074401" y="167653"/>
                  </a:lnTo>
                  <a:lnTo>
                    <a:pt x="1078749" y="188340"/>
                  </a:lnTo>
                  <a:lnTo>
                    <a:pt x="1076601" y="202248"/>
                  </a:lnTo>
                  <a:lnTo>
                    <a:pt x="1076680" y="203496"/>
                  </a:lnTo>
                  <a:lnTo>
                    <a:pt x="1076180" y="204968"/>
                  </a:lnTo>
                  <a:lnTo>
                    <a:pt x="1071969" y="232234"/>
                  </a:lnTo>
                  <a:cubicBezTo>
                    <a:pt x="1067883" y="246717"/>
                    <a:pt x="1061944" y="260944"/>
                    <a:pt x="1054065" y="274590"/>
                  </a:cubicBezTo>
                  <a:lnTo>
                    <a:pt x="1053046" y="275938"/>
                  </a:lnTo>
                  <a:lnTo>
                    <a:pt x="1092126" y="310590"/>
                  </a:lnTo>
                  <a:lnTo>
                    <a:pt x="1107709" y="264638"/>
                  </a:lnTo>
                  <a:cubicBezTo>
                    <a:pt x="1158132" y="177303"/>
                    <a:pt x="1268875" y="146841"/>
                    <a:pt x="1355062" y="196601"/>
                  </a:cubicBezTo>
                  <a:cubicBezTo>
                    <a:pt x="1376608" y="209040"/>
                    <a:pt x="1394580" y="225316"/>
                    <a:pt x="1408630" y="244097"/>
                  </a:cubicBezTo>
                  <a:lnTo>
                    <a:pt x="1420655" y="269129"/>
                  </a:lnTo>
                  <a:lnTo>
                    <a:pt x="1418216" y="261306"/>
                  </a:lnTo>
                  <a:lnTo>
                    <a:pt x="1427379" y="276444"/>
                  </a:lnTo>
                  <a:lnTo>
                    <a:pt x="1429877" y="288328"/>
                  </a:lnTo>
                  <a:lnTo>
                    <a:pt x="1438667" y="306626"/>
                  </a:lnTo>
                  <a:lnTo>
                    <a:pt x="1440811" y="340359"/>
                  </a:lnTo>
                  <a:lnTo>
                    <a:pt x="1445134" y="360929"/>
                  </a:lnTo>
                  <a:lnTo>
                    <a:pt x="1456064" y="355513"/>
                  </a:lnTo>
                  <a:cubicBezTo>
                    <a:pt x="1500826" y="343201"/>
                    <a:pt x="1550058" y="348025"/>
                    <a:pt x="1593152" y="372905"/>
                  </a:cubicBezTo>
                  <a:cubicBezTo>
                    <a:pt x="1614698" y="385345"/>
                    <a:pt x="1632670" y="401620"/>
                    <a:pt x="1646720" y="420401"/>
                  </a:cubicBezTo>
                  <a:lnTo>
                    <a:pt x="1658745" y="445433"/>
                  </a:lnTo>
                  <a:lnTo>
                    <a:pt x="1656306" y="437610"/>
                  </a:lnTo>
                  <a:lnTo>
                    <a:pt x="1665469" y="452748"/>
                  </a:lnTo>
                  <a:lnTo>
                    <a:pt x="1667967" y="464632"/>
                  </a:lnTo>
                  <a:lnTo>
                    <a:pt x="1676758" y="482930"/>
                  </a:lnTo>
                  <a:lnTo>
                    <a:pt x="1678902" y="516662"/>
                  </a:lnTo>
                  <a:lnTo>
                    <a:pt x="1679253" y="518330"/>
                  </a:lnTo>
                  <a:lnTo>
                    <a:pt x="1711214" y="515903"/>
                  </a:lnTo>
                  <a:cubicBezTo>
                    <a:pt x="1734504" y="518680"/>
                    <a:pt x="1757585" y="526107"/>
                    <a:pt x="1779132" y="538547"/>
                  </a:cubicBezTo>
                  <a:cubicBezTo>
                    <a:pt x="1800678" y="550987"/>
                    <a:pt x="1818650" y="567262"/>
                    <a:pt x="1832700" y="586043"/>
                  </a:cubicBezTo>
                  <a:lnTo>
                    <a:pt x="1844467" y="610539"/>
                  </a:lnTo>
                  <a:lnTo>
                    <a:pt x="1844534" y="610463"/>
                  </a:lnTo>
                  <a:lnTo>
                    <a:pt x="1842286" y="603252"/>
                  </a:lnTo>
                  <a:lnTo>
                    <a:pt x="1845787" y="609035"/>
                  </a:lnTo>
                  <a:lnTo>
                    <a:pt x="1879919" y="570138"/>
                  </a:lnTo>
                  <a:cubicBezTo>
                    <a:pt x="1936378" y="527059"/>
                    <a:pt x="2014831" y="519254"/>
                    <a:pt x="2079471" y="556574"/>
                  </a:cubicBezTo>
                  <a:cubicBezTo>
                    <a:pt x="2101017" y="569013"/>
                    <a:pt x="2118988" y="585290"/>
                    <a:pt x="2133039" y="604071"/>
                  </a:cubicBezTo>
                  <a:lnTo>
                    <a:pt x="2145064" y="629102"/>
                  </a:lnTo>
                  <a:lnTo>
                    <a:pt x="2142625" y="621278"/>
                  </a:lnTo>
                  <a:lnTo>
                    <a:pt x="2151789" y="636418"/>
                  </a:lnTo>
                  <a:lnTo>
                    <a:pt x="2154286" y="648300"/>
                  </a:lnTo>
                  <a:lnTo>
                    <a:pt x="2163076" y="666599"/>
                  </a:lnTo>
                  <a:lnTo>
                    <a:pt x="2165221" y="700331"/>
                  </a:lnTo>
                  <a:lnTo>
                    <a:pt x="2169568" y="721017"/>
                  </a:lnTo>
                  <a:lnTo>
                    <a:pt x="2167087" y="729687"/>
                  </a:lnTo>
                  <a:lnTo>
                    <a:pt x="2167499" y="736173"/>
                  </a:lnTo>
                  <a:lnTo>
                    <a:pt x="2152963" y="779038"/>
                  </a:lnTo>
                  <a:lnTo>
                    <a:pt x="2144884" y="807267"/>
                  </a:lnTo>
                  <a:cubicBezTo>
                    <a:pt x="2137006" y="820913"/>
                    <a:pt x="2127655" y="833171"/>
                    <a:pt x="2117154" y="843951"/>
                  </a:cubicBezTo>
                  <a:lnTo>
                    <a:pt x="2116721" y="844300"/>
                  </a:lnTo>
                  <a:lnTo>
                    <a:pt x="2148016" y="858343"/>
                  </a:lnTo>
                  <a:cubicBezTo>
                    <a:pt x="2169563" y="870783"/>
                    <a:pt x="2187534" y="887059"/>
                    <a:pt x="2201584" y="905840"/>
                  </a:cubicBezTo>
                  <a:lnTo>
                    <a:pt x="2213609" y="930871"/>
                  </a:lnTo>
                  <a:lnTo>
                    <a:pt x="2211170" y="923048"/>
                  </a:lnTo>
                  <a:lnTo>
                    <a:pt x="2220334" y="938187"/>
                  </a:lnTo>
                  <a:lnTo>
                    <a:pt x="2222831" y="950069"/>
                  </a:lnTo>
                  <a:lnTo>
                    <a:pt x="2231621" y="968368"/>
                  </a:lnTo>
                  <a:lnTo>
                    <a:pt x="2233765" y="1002100"/>
                  </a:lnTo>
                  <a:lnTo>
                    <a:pt x="2238113" y="1022786"/>
                  </a:lnTo>
                  <a:lnTo>
                    <a:pt x="2235632" y="1031455"/>
                  </a:lnTo>
                  <a:lnTo>
                    <a:pt x="2236044" y="1037941"/>
                  </a:lnTo>
                  <a:lnTo>
                    <a:pt x="2221508" y="1080806"/>
                  </a:lnTo>
                  <a:lnTo>
                    <a:pt x="2213430" y="1109036"/>
                  </a:lnTo>
                  <a:cubicBezTo>
                    <a:pt x="2189794" y="1149974"/>
                    <a:pt x="2152904" y="1178416"/>
                    <a:pt x="2111502" y="1191957"/>
                  </a:cubicBezTo>
                  <a:lnTo>
                    <a:pt x="2110676" y="1192122"/>
                  </a:lnTo>
                  <a:lnTo>
                    <a:pt x="2110819" y="1192804"/>
                  </a:lnTo>
                  <a:lnTo>
                    <a:pt x="2108338" y="1201472"/>
                  </a:lnTo>
                  <a:lnTo>
                    <a:pt x="2108750" y="1207959"/>
                  </a:lnTo>
                  <a:lnTo>
                    <a:pt x="2094214" y="1250824"/>
                  </a:lnTo>
                  <a:lnTo>
                    <a:pt x="2086135" y="1279053"/>
                  </a:lnTo>
                  <a:cubicBezTo>
                    <a:pt x="2054621" y="1333638"/>
                    <a:pt x="1999545" y="1366006"/>
                    <a:pt x="1941627" y="1370457"/>
                  </a:cubicBezTo>
                  <a:lnTo>
                    <a:pt x="1923935" y="1370090"/>
                  </a:lnTo>
                  <a:lnTo>
                    <a:pt x="1941399" y="1366159"/>
                  </a:lnTo>
                  <a:lnTo>
                    <a:pt x="1944697" y="1364338"/>
                  </a:lnTo>
                  <a:lnTo>
                    <a:pt x="1906041" y="1367272"/>
                  </a:lnTo>
                  <a:cubicBezTo>
                    <a:pt x="1882751" y="1364495"/>
                    <a:pt x="1859670" y="1357068"/>
                    <a:pt x="1838123" y="1344628"/>
                  </a:cubicBezTo>
                  <a:lnTo>
                    <a:pt x="1827514" y="1335222"/>
                  </a:lnTo>
                  <a:lnTo>
                    <a:pt x="1792906" y="1342117"/>
                  </a:lnTo>
                  <a:lnTo>
                    <a:pt x="1775214" y="1341751"/>
                  </a:lnTo>
                  <a:lnTo>
                    <a:pt x="1792678" y="1337818"/>
                  </a:lnTo>
                  <a:lnTo>
                    <a:pt x="1795976" y="1335997"/>
                  </a:lnTo>
                  <a:lnTo>
                    <a:pt x="1757320" y="1338932"/>
                  </a:lnTo>
                  <a:cubicBezTo>
                    <a:pt x="1745675" y="1337543"/>
                    <a:pt x="1734082" y="1334993"/>
                    <a:pt x="1722708" y="1331234"/>
                  </a:cubicBezTo>
                  <a:lnTo>
                    <a:pt x="1697927" y="1320114"/>
                  </a:lnTo>
                  <a:lnTo>
                    <a:pt x="1692217" y="1327667"/>
                  </a:lnTo>
                  <a:cubicBezTo>
                    <a:pt x="1660717" y="1360007"/>
                    <a:pt x="1618877" y="1379048"/>
                    <a:pt x="1575439" y="1382388"/>
                  </a:cubicBezTo>
                  <a:lnTo>
                    <a:pt x="1557747" y="1382021"/>
                  </a:lnTo>
                  <a:lnTo>
                    <a:pt x="1575212" y="1378088"/>
                  </a:lnTo>
                  <a:lnTo>
                    <a:pt x="1578509" y="1376267"/>
                  </a:lnTo>
                  <a:lnTo>
                    <a:pt x="1539853" y="1379202"/>
                  </a:lnTo>
                  <a:cubicBezTo>
                    <a:pt x="1516563" y="1376425"/>
                    <a:pt x="1493482" y="1368999"/>
                    <a:pt x="1471935" y="1356559"/>
                  </a:cubicBezTo>
                  <a:cubicBezTo>
                    <a:pt x="1450389" y="1344119"/>
                    <a:pt x="1432417" y="1327844"/>
                    <a:pt x="1418367" y="1309062"/>
                  </a:cubicBezTo>
                  <a:lnTo>
                    <a:pt x="1395638" y="1261748"/>
                  </a:lnTo>
                  <a:lnTo>
                    <a:pt x="1387408" y="1268360"/>
                  </a:lnTo>
                  <a:cubicBezTo>
                    <a:pt x="1362460" y="1283831"/>
                    <a:pt x="1334212" y="1293037"/>
                    <a:pt x="1305253" y="1295262"/>
                  </a:cubicBezTo>
                  <a:lnTo>
                    <a:pt x="1287561" y="1294896"/>
                  </a:lnTo>
                  <a:lnTo>
                    <a:pt x="1305025" y="1290963"/>
                  </a:lnTo>
                  <a:lnTo>
                    <a:pt x="1308323" y="1289143"/>
                  </a:lnTo>
                  <a:lnTo>
                    <a:pt x="1269667" y="1292077"/>
                  </a:lnTo>
                  <a:cubicBezTo>
                    <a:pt x="1246378" y="1289300"/>
                    <a:pt x="1223296" y="1281874"/>
                    <a:pt x="1201749" y="1269434"/>
                  </a:cubicBezTo>
                  <a:cubicBezTo>
                    <a:pt x="1180203" y="1256994"/>
                    <a:pt x="1162231" y="1240718"/>
                    <a:pt x="1148181" y="1221937"/>
                  </a:cubicBezTo>
                  <a:lnTo>
                    <a:pt x="1136746" y="1198133"/>
                  </a:lnTo>
                  <a:lnTo>
                    <a:pt x="1123612" y="1204245"/>
                  </a:lnTo>
                  <a:cubicBezTo>
                    <a:pt x="1109812" y="1208759"/>
                    <a:pt x="1095510" y="1211616"/>
                    <a:pt x="1081030" y="1212730"/>
                  </a:cubicBezTo>
                  <a:lnTo>
                    <a:pt x="1063339" y="1212363"/>
                  </a:lnTo>
                  <a:lnTo>
                    <a:pt x="1079867" y="1208641"/>
                  </a:lnTo>
                  <a:lnTo>
                    <a:pt x="1062931" y="1210760"/>
                  </a:lnTo>
                  <a:cubicBezTo>
                    <a:pt x="1045448" y="1210404"/>
                    <a:pt x="1027894" y="1207484"/>
                    <a:pt x="1010833" y="1201846"/>
                  </a:cubicBezTo>
                  <a:lnTo>
                    <a:pt x="1004654" y="1199073"/>
                  </a:lnTo>
                  <a:lnTo>
                    <a:pt x="981885" y="1229195"/>
                  </a:lnTo>
                  <a:cubicBezTo>
                    <a:pt x="950385" y="1261535"/>
                    <a:pt x="908544" y="1280576"/>
                    <a:pt x="865106" y="1283916"/>
                  </a:cubicBezTo>
                  <a:lnTo>
                    <a:pt x="847414" y="1283549"/>
                  </a:lnTo>
                  <a:lnTo>
                    <a:pt x="864878" y="1279616"/>
                  </a:lnTo>
                  <a:lnTo>
                    <a:pt x="868177" y="1277795"/>
                  </a:lnTo>
                  <a:lnTo>
                    <a:pt x="829520" y="1280730"/>
                  </a:lnTo>
                  <a:cubicBezTo>
                    <a:pt x="806230" y="1277953"/>
                    <a:pt x="783149" y="1270527"/>
                    <a:pt x="761603" y="1258087"/>
                  </a:cubicBezTo>
                  <a:cubicBezTo>
                    <a:pt x="718509" y="1233207"/>
                    <a:pt x="689715" y="1192983"/>
                    <a:pt x="677997" y="1148062"/>
                  </a:cubicBezTo>
                  <a:lnTo>
                    <a:pt x="677262" y="1136507"/>
                  </a:lnTo>
                  <a:lnTo>
                    <a:pt x="663870" y="1142741"/>
                  </a:lnTo>
                  <a:cubicBezTo>
                    <a:pt x="650069" y="1147254"/>
                    <a:pt x="635767" y="1150112"/>
                    <a:pt x="621288" y="1151225"/>
                  </a:cubicBezTo>
                  <a:lnTo>
                    <a:pt x="603596" y="1150858"/>
                  </a:lnTo>
                  <a:lnTo>
                    <a:pt x="621060" y="1146926"/>
                  </a:lnTo>
                  <a:lnTo>
                    <a:pt x="624358" y="1145105"/>
                  </a:lnTo>
                  <a:lnTo>
                    <a:pt x="585702" y="1148039"/>
                  </a:lnTo>
                  <a:cubicBezTo>
                    <a:pt x="562413" y="1145262"/>
                    <a:pt x="539331" y="1137835"/>
                    <a:pt x="517784" y="1125396"/>
                  </a:cubicBezTo>
                  <a:cubicBezTo>
                    <a:pt x="431598" y="1075637"/>
                    <a:pt x="402607" y="964500"/>
                    <a:pt x="453030" y="877164"/>
                  </a:cubicBezTo>
                  <a:lnTo>
                    <a:pt x="457387" y="872200"/>
                  </a:lnTo>
                  <a:lnTo>
                    <a:pt x="418975" y="838141"/>
                  </a:lnTo>
                  <a:cubicBezTo>
                    <a:pt x="376825" y="781797"/>
                    <a:pt x="369972" y="702907"/>
                    <a:pt x="407789" y="637406"/>
                  </a:cubicBezTo>
                  <a:cubicBezTo>
                    <a:pt x="417243" y="621030"/>
                    <a:pt x="428818" y="606655"/>
                    <a:pt x="441954" y="594432"/>
                  </a:cubicBezTo>
                  <a:lnTo>
                    <a:pt x="467089" y="577080"/>
                  </a:lnTo>
                  <a:lnTo>
                    <a:pt x="461220" y="564863"/>
                  </a:lnTo>
                  <a:lnTo>
                    <a:pt x="459486" y="537580"/>
                  </a:lnTo>
                  <a:lnTo>
                    <a:pt x="383806" y="545630"/>
                  </a:lnTo>
                  <a:lnTo>
                    <a:pt x="184713" y="398949"/>
                  </a:lnTo>
                  <a:lnTo>
                    <a:pt x="56842" y="580345"/>
                  </a:lnTo>
                  <a:lnTo>
                    <a:pt x="0" y="534432"/>
                  </a:lnTo>
                  <a:lnTo>
                    <a:pt x="168534" y="336594"/>
                  </a:lnTo>
                  <a:lnTo>
                    <a:pt x="326486" y="130233"/>
                  </a:lnTo>
                  <a:lnTo>
                    <a:pt x="383327" y="176146"/>
                  </a:lnTo>
                  <a:lnTo>
                    <a:pt x="225294" y="347546"/>
                  </a:lnTo>
                  <a:lnTo>
                    <a:pt x="389922" y="493664"/>
                  </a:lnTo>
                  <a:lnTo>
                    <a:pt x="461303" y="482001"/>
                  </a:lnTo>
                  <a:lnTo>
                    <a:pt x="480071" y="426656"/>
                  </a:lnTo>
                  <a:lnTo>
                    <a:pt x="524103" y="376478"/>
                  </a:lnTo>
                  <a:lnTo>
                    <a:pt x="505628" y="338021"/>
                  </a:lnTo>
                  <a:cubicBezTo>
                    <a:pt x="493910" y="293099"/>
                    <a:pt x="499268" y="243481"/>
                    <a:pt x="524480" y="199813"/>
                  </a:cubicBezTo>
                  <a:cubicBezTo>
                    <a:pt x="562297" y="134312"/>
                    <a:pt x="634045" y="100803"/>
                    <a:pt x="703914" y="109134"/>
                  </a:cubicBezTo>
                  <a:lnTo>
                    <a:pt x="733253" y="115659"/>
                  </a:lnTo>
                  <a:lnTo>
                    <a:pt x="741299" y="91934"/>
                  </a:lnTo>
                  <a:cubicBezTo>
                    <a:pt x="779116" y="26433"/>
                    <a:pt x="850864" y="-7078"/>
                    <a:pt x="920734" y="12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53" name="グループ化 1752">
              <a:extLst>
                <a:ext uri="{FF2B5EF4-FFF2-40B4-BE49-F238E27FC236}">
                  <a16:creationId xmlns:a16="http://schemas.microsoft.com/office/drawing/2014/main" id="{FD397BBC-AB28-4706-9A93-FAF63A96984C}"/>
                </a:ext>
              </a:extLst>
            </p:cNvPr>
            <p:cNvGrpSpPr/>
            <p:nvPr/>
          </p:nvGrpSpPr>
          <p:grpSpPr>
            <a:xfrm rot="18000000">
              <a:off x="1328865" y="1058245"/>
              <a:ext cx="1273456" cy="2166872"/>
              <a:chOff x="5450062" y="2384413"/>
              <a:chExt cx="1306252" cy="2222678"/>
            </a:xfrm>
          </p:grpSpPr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A369B3FF-D85E-4598-8DFA-63278EBFFDBE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5" name="グループ化 1754">
                <a:extLst>
                  <a:ext uri="{FF2B5EF4-FFF2-40B4-BE49-F238E27FC236}">
                    <a16:creationId xmlns:a16="http://schemas.microsoft.com/office/drawing/2014/main" id="{158708E8-3C36-4C9E-81F7-EC2E39221A2B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6" name="楕円 1855">
                  <a:extLst>
                    <a:ext uri="{FF2B5EF4-FFF2-40B4-BE49-F238E27FC236}">
                      <a16:creationId xmlns:a16="http://schemas.microsoft.com/office/drawing/2014/main" id="{230843C3-FE56-4E97-B593-4F07B829B9A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フリーフォーム: 図形 1856">
                  <a:extLst>
                    <a:ext uri="{FF2B5EF4-FFF2-40B4-BE49-F238E27FC236}">
                      <a16:creationId xmlns:a16="http://schemas.microsoft.com/office/drawing/2014/main" id="{20137F9A-FCBD-483C-998D-A7E044D873F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8" name="フリーフォーム: 図形 1857">
                  <a:extLst>
                    <a:ext uri="{FF2B5EF4-FFF2-40B4-BE49-F238E27FC236}">
                      <a16:creationId xmlns:a16="http://schemas.microsoft.com/office/drawing/2014/main" id="{735589C6-2040-45B8-A1E7-A9331ED44E3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6" name="グループ化 1755">
                <a:extLst>
                  <a:ext uri="{FF2B5EF4-FFF2-40B4-BE49-F238E27FC236}">
                    <a16:creationId xmlns:a16="http://schemas.microsoft.com/office/drawing/2014/main" id="{BA118533-BDDE-4F8A-9287-08C257096453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3" name="楕円 1852">
                  <a:extLst>
                    <a:ext uri="{FF2B5EF4-FFF2-40B4-BE49-F238E27FC236}">
                      <a16:creationId xmlns:a16="http://schemas.microsoft.com/office/drawing/2014/main" id="{85EC841B-8765-490D-86CC-EC31C79996B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4" name="フリーフォーム: 図形 1853">
                  <a:extLst>
                    <a:ext uri="{FF2B5EF4-FFF2-40B4-BE49-F238E27FC236}">
                      <a16:creationId xmlns:a16="http://schemas.microsoft.com/office/drawing/2014/main" id="{1539B742-7A03-4AB6-8DE5-8CE58FA5F92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5" name="フリーフォーム: 図形 1854">
                  <a:extLst>
                    <a:ext uri="{FF2B5EF4-FFF2-40B4-BE49-F238E27FC236}">
                      <a16:creationId xmlns:a16="http://schemas.microsoft.com/office/drawing/2014/main" id="{CAD3BE1F-1D3A-44CA-8DB6-E4D19B63BBE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7" name="グループ化 1756">
                <a:extLst>
                  <a:ext uri="{FF2B5EF4-FFF2-40B4-BE49-F238E27FC236}">
                    <a16:creationId xmlns:a16="http://schemas.microsoft.com/office/drawing/2014/main" id="{5F999DFE-1FC9-4D0A-9009-36B3F685BF6A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0" name="楕円 1849">
                  <a:extLst>
                    <a:ext uri="{FF2B5EF4-FFF2-40B4-BE49-F238E27FC236}">
                      <a16:creationId xmlns:a16="http://schemas.microsoft.com/office/drawing/2014/main" id="{718A7A44-CA49-47FC-98A3-7659BD6E5CF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1" name="フリーフォーム: 図形 1850">
                  <a:extLst>
                    <a:ext uri="{FF2B5EF4-FFF2-40B4-BE49-F238E27FC236}">
                      <a16:creationId xmlns:a16="http://schemas.microsoft.com/office/drawing/2014/main" id="{B5ED6ACA-A64C-45CB-9329-8D62A6D446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2" name="フリーフォーム: 図形 1851">
                  <a:extLst>
                    <a:ext uri="{FF2B5EF4-FFF2-40B4-BE49-F238E27FC236}">
                      <a16:creationId xmlns:a16="http://schemas.microsoft.com/office/drawing/2014/main" id="{C76CC105-126C-4F83-9B2A-3A2C8A90DDB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8" name="グループ化 1757">
                <a:extLst>
                  <a:ext uri="{FF2B5EF4-FFF2-40B4-BE49-F238E27FC236}">
                    <a16:creationId xmlns:a16="http://schemas.microsoft.com/office/drawing/2014/main" id="{1756ABF3-A346-45B8-9CF2-6BE35D3D989B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7" name="楕円 1846">
                  <a:extLst>
                    <a:ext uri="{FF2B5EF4-FFF2-40B4-BE49-F238E27FC236}">
                      <a16:creationId xmlns:a16="http://schemas.microsoft.com/office/drawing/2014/main" id="{298153C5-127C-458B-A425-4FD4DCE953A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8" name="フリーフォーム: 図形 1847">
                  <a:extLst>
                    <a:ext uri="{FF2B5EF4-FFF2-40B4-BE49-F238E27FC236}">
                      <a16:creationId xmlns:a16="http://schemas.microsoft.com/office/drawing/2014/main" id="{F2F92415-0958-4B1E-ACC9-61E5D678D03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9" name="フリーフォーム: 図形 1848">
                  <a:extLst>
                    <a:ext uri="{FF2B5EF4-FFF2-40B4-BE49-F238E27FC236}">
                      <a16:creationId xmlns:a16="http://schemas.microsoft.com/office/drawing/2014/main" id="{B974EB2F-F931-4345-B8F2-9D3FCBBEE8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9" name="グループ化 1758">
                <a:extLst>
                  <a:ext uri="{FF2B5EF4-FFF2-40B4-BE49-F238E27FC236}">
                    <a16:creationId xmlns:a16="http://schemas.microsoft.com/office/drawing/2014/main" id="{92FFA2A1-4A8E-4E7A-9B8E-7EE60B0C8F0E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4" name="楕円 1843">
                  <a:extLst>
                    <a:ext uri="{FF2B5EF4-FFF2-40B4-BE49-F238E27FC236}">
                      <a16:creationId xmlns:a16="http://schemas.microsoft.com/office/drawing/2014/main" id="{1C70434E-9D3A-4EE7-8A41-EEECD7CF824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C0C66905-8CDD-472F-8FE3-ABB3F8C7725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D01E6C3B-9ECA-4855-9874-DB4F71D37A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0" name="グループ化 1759">
                <a:extLst>
                  <a:ext uri="{FF2B5EF4-FFF2-40B4-BE49-F238E27FC236}">
                    <a16:creationId xmlns:a16="http://schemas.microsoft.com/office/drawing/2014/main" id="{B8690129-B63F-4680-953A-C14A3C174992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1" name="楕円 1840">
                  <a:extLst>
                    <a:ext uri="{FF2B5EF4-FFF2-40B4-BE49-F238E27FC236}">
                      <a16:creationId xmlns:a16="http://schemas.microsoft.com/office/drawing/2014/main" id="{3EB1F92F-0975-4ABE-BB2C-C25336B649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2" name="フリーフォーム: 図形 1841">
                  <a:extLst>
                    <a:ext uri="{FF2B5EF4-FFF2-40B4-BE49-F238E27FC236}">
                      <a16:creationId xmlns:a16="http://schemas.microsoft.com/office/drawing/2014/main" id="{3D4670D4-9C66-43FB-B635-71E95CCD688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3" name="フリーフォーム: 図形 1842">
                  <a:extLst>
                    <a:ext uri="{FF2B5EF4-FFF2-40B4-BE49-F238E27FC236}">
                      <a16:creationId xmlns:a16="http://schemas.microsoft.com/office/drawing/2014/main" id="{93316406-1B7D-4238-B7AD-91C0356A801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1" name="グループ化 1760">
                <a:extLst>
                  <a:ext uri="{FF2B5EF4-FFF2-40B4-BE49-F238E27FC236}">
                    <a16:creationId xmlns:a16="http://schemas.microsoft.com/office/drawing/2014/main" id="{D5C12AC6-5AA6-45B6-9857-BB1106542F43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8" name="楕円 1837">
                  <a:extLst>
                    <a:ext uri="{FF2B5EF4-FFF2-40B4-BE49-F238E27FC236}">
                      <a16:creationId xmlns:a16="http://schemas.microsoft.com/office/drawing/2014/main" id="{B52B84E9-5A93-4907-818D-B270EA98908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9" name="フリーフォーム: 図形 1838">
                  <a:extLst>
                    <a:ext uri="{FF2B5EF4-FFF2-40B4-BE49-F238E27FC236}">
                      <a16:creationId xmlns:a16="http://schemas.microsoft.com/office/drawing/2014/main" id="{2440C616-E87C-4400-8467-17660E68C1D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81DB535C-3305-4B46-9539-65F284D684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2" name="グループ化 1761">
                <a:extLst>
                  <a:ext uri="{FF2B5EF4-FFF2-40B4-BE49-F238E27FC236}">
                    <a16:creationId xmlns:a16="http://schemas.microsoft.com/office/drawing/2014/main" id="{9159FC76-8C6A-4888-B14F-3385FCD10D0E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5" name="楕円 1834">
                  <a:extLst>
                    <a:ext uri="{FF2B5EF4-FFF2-40B4-BE49-F238E27FC236}">
                      <a16:creationId xmlns:a16="http://schemas.microsoft.com/office/drawing/2014/main" id="{6F12D0F2-3AD8-48EE-980B-C26136CC12A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6" name="フリーフォーム: 図形 1835">
                  <a:extLst>
                    <a:ext uri="{FF2B5EF4-FFF2-40B4-BE49-F238E27FC236}">
                      <a16:creationId xmlns:a16="http://schemas.microsoft.com/office/drawing/2014/main" id="{7285F6AB-8963-4445-A1FC-35EDEA1988B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DA394C23-0D00-4691-87E8-30DF95165CC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3" name="グループ化 1762">
                <a:extLst>
                  <a:ext uri="{FF2B5EF4-FFF2-40B4-BE49-F238E27FC236}">
                    <a16:creationId xmlns:a16="http://schemas.microsoft.com/office/drawing/2014/main" id="{BEE6E2DF-30C7-4456-889B-67B079EC2C96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2" name="楕円 1831">
                  <a:extLst>
                    <a:ext uri="{FF2B5EF4-FFF2-40B4-BE49-F238E27FC236}">
                      <a16:creationId xmlns:a16="http://schemas.microsoft.com/office/drawing/2014/main" id="{90E69AAC-C135-4B94-A4D5-A7C4A654EC1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3" name="フリーフォーム: 図形 1832">
                  <a:extLst>
                    <a:ext uri="{FF2B5EF4-FFF2-40B4-BE49-F238E27FC236}">
                      <a16:creationId xmlns:a16="http://schemas.microsoft.com/office/drawing/2014/main" id="{D333B1CB-FA59-4DC8-BFA7-7D9A8C26DF8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4" name="フリーフォーム: 図形 1833">
                  <a:extLst>
                    <a:ext uri="{FF2B5EF4-FFF2-40B4-BE49-F238E27FC236}">
                      <a16:creationId xmlns:a16="http://schemas.microsoft.com/office/drawing/2014/main" id="{BC21417F-0F92-4025-A1E9-3D62D856005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4" name="グループ化 1763">
                <a:extLst>
                  <a:ext uri="{FF2B5EF4-FFF2-40B4-BE49-F238E27FC236}">
                    <a16:creationId xmlns:a16="http://schemas.microsoft.com/office/drawing/2014/main" id="{1B87C3DC-A89A-4535-BD84-57CEB37256AB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9" name="楕円 1828">
                  <a:extLst>
                    <a:ext uri="{FF2B5EF4-FFF2-40B4-BE49-F238E27FC236}">
                      <a16:creationId xmlns:a16="http://schemas.microsoft.com/office/drawing/2014/main" id="{480FC858-3807-45C5-B818-943B2DEEB50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0" name="フリーフォーム: 図形 1829">
                  <a:extLst>
                    <a:ext uri="{FF2B5EF4-FFF2-40B4-BE49-F238E27FC236}">
                      <a16:creationId xmlns:a16="http://schemas.microsoft.com/office/drawing/2014/main" id="{D4C7CC51-398E-49E9-80F3-CA7395C3344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1" name="フリーフォーム: 図形 1830">
                  <a:extLst>
                    <a:ext uri="{FF2B5EF4-FFF2-40B4-BE49-F238E27FC236}">
                      <a16:creationId xmlns:a16="http://schemas.microsoft.com/office/drawing/2014/main" id="{B330D676-8C60-49D4-BB3B-3AAB23CC763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5" name="グループ化 1764">
                <a:extLst>
                  <a:ext uri="{FF2B5EF4-FFF2-40B4-BE49-F238E27FC236}">
                    <a16:creationId xmlns:a16="http://schemas.microsoft.com/office/drawing/2014/main" id="{FC53F9FD-AF79-416A-BFD5-A89C8C69E1C8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6" name="楕円 1825">
                  <a:extLst>
                    <a:ext uri="{FF2B5EF4-FFF2-40B4-BE49-F238E27FC236}">
                      <a16:creationId xmlns:a16="http://schemas.microsoft.com/office/drawing/2014/main" id="{1A758BB4-D129-4D05-B79E-484BB4BE33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DD839768-733D-428C-AD19-5992E9C3CEC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8D6CFF91-F372-48DE-BD01-830B6FA4EA3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6" name="グループ化 1765">
                <a:extLst>
                  <a:ext uri="{FF2B5EF4-FFF2-40B4-BE49-F238E27FC236}">
                    <a16:creationId xmlns:a16="http://schemas.microsoft.com/office/drawing/2014/main" id="{B01E84FD-2C78-41BD-AC93-42BD01971E97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3" name="楕円 1822">
                  <a:extLst>
                    <a:ext uri="{FF2B5EF4-FFF2-40B4-BE49-F238E27FC236}">
                      <a16:creationId xmlns:a16="http://schemas.microsoft.com/office/drawing/2014/main" id="{9E8F9684-E21E-4024-B55B-72A2BDAED9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4" name="フリーフォーム: 図形 1823">
                  <a:extLst>
                    <a:ext uri="{FF2B5EF4-FFF2-40B4-BE49-F238E27FC236}">
                      <a16:creationId xmlns:a16="http://schemas.microsoft.com/office/drawing/2014/main" id="{D3C2D20F-9F90-4B7A-98BF-0AD1C2D1D76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フリーフォーム: 図形 1824">
                  <a:extLst>
                    <a:ext uri="{FF2B5EF4-FFF2-40B4-BE49-F238E27FC236}">
                      <a16:creationId xmlns:a16="http://schemas.microsoft.com/office/drawing/2014/main" id="{840AD332-E589-461C-8FFA-9FC6F635698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7" name="グループ化 1766">
                <a:extLst>
                  <a:ext uri="{FF2B5EF4-FFF2-40B4-BE49-F238E27FC236}">
                    <a16:creationId xmlns:a16="http://schemas.microsoft.com/office/drawing/2014/main" id="{F8CD9345-26D6-4F97-BD02-A4FCE130020D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0" name="楕円 1819">
                  <a:extLst>
                    <a:ext uri="{FF2B5EF4-FFF2-40B4-BE49-F238E27FC236}">
                      <a16:creationId xmlns:a16="http://schemas.microsoft.com/office/drawing/2014/main" id="{92BF3B43-9B29-43B8-8C9B-12A4E33292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84A6A833-3F3C-41F0-B51E-A281F8B29EA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37AE58AE-EA90-496A-80B7-756D63FD10D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8" name="グループ化 1767">
                <a:extLst>
                  <a:ext uri="{FF2B5EF4-FFF2-40B4-BE49-F238E27FC236}">
                    <a16:creationId xmlns:a16="http://schemas.microsoft.com/office/drawing/2014/main" id="{DB6007D1-C2F8-483E-AF5C-E696256B0509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7" name="楕円 1816">
                  <a:extLst>
                    <a:ext uri="{FF2B5EF4-FFF2-40B4-BE49-F238E27FC236}">
                      <a16:creationId xmlns:a16="http://schemas.microsoft.com/office/drawing/2014/main" id="{AD2F139D-D4E5-45B4-9A39-86AF455DD5F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C753142E-7279-4323-AB54-047C75C2C2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フリーフォーム: 図形 1818">
                  <a:extLst>
                    <a:ext uri="{FF2B5EF4-FFF2-40B4-BE49-F238E27FC236}">
                      <a16:creationId xmlns:a16="http://schemas.microsoft.com/office/drawing/2014/main" id="{331B0754-151F-413C-913A-4EFDFCE5FE9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9" name="グループ化 1768">
                <a:extLst>
                  <a:ext uri="{FF2B5EF4-FFF2-40B4-BE49-F238E27FC236}">
                    <a16:creationId xmlns:a16="http://schemas.microsoft.com/office/drawing/2014/main" id="{450EE05D-3E04-46B1-B0FF-AED33493EE46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4" name="楕円 1813">
                  <a:extLst>
                    <a:ext uri="{FF2B5EF4-FFF2-40B4-BE49-F238E27FC236}">
                      <a16:creationId xmlns:a16="http://schemas.microsoft.com/office/drawing/2014/main" id="{46FE9917-AD0E-4119-AB5A-423CEF672B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5" name="フリーフォーム: 図形 1814">
                  <a:extLst>
                    <a:ext uri="{FF2B5EF4-FFF2-40B4-BE49-F238E27FC236}">
                      <a16:creationId xmlns:a16="http://schemas.microsoft.com/office/drawing/2014/main" id="{78A7FBE2-4285-4FFF-8EAA-7B10445809F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フリーフォーム: 図形 1815">
                  <a:extLst>
                    <a:ext uri="{FF2B5EF4-FFF2-40B4-BE49-F238E27FC236}">
                      <a16:creationId xmlns:a16="http://schemas.microsoft.com/office/drawing/2014/main" id="{918139C1-5712-4CD3-9FEA-C862DB9765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0" name="グループ化 1769">
                <a:extLst>
                  <a:ext uri="{FF2B5EF4-FFF2-40B4-BE49-F238E27FC236}">
                    <a16:creationId xmlns:a16="http://schemas.microsoft.com/office/drawing/2014/main" id="{1C7E3023-2532-4EFE-A257-F408B00D776D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1" name="楕円 1810">
                  <a:extLst>
                    <a:ext uri="{FF2B5EF4-FFF2-40B4-BE49-F238E27FC236}">
                      <a16:creationId xmlns:a16="http://schemas.microsoft.com/office/drawing/2014/main" id="{4262DB00-3911-4BDA-8EC2-36BF2645C6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2B36986D-6383-4353-A248-73667F70D9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7A0F7AAD-A369-486F-B749-85BEDD1A3A3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1" name="グループ化 1770">
                <a:extLst>
                  <a:ext uri="{FF2B5EF4-FFF2-40B4-BE49-F238E27FC236}">
                    <a16:creationId xmlns:a16="http://schemas.microsoft.com/office/drawing/2014/main" id="{A3A8747C-1289-4B56-B265-E70AA8A5CE0F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8" name="楕円 1807">
                  <a:extLst>
                    <a:ext uri="{FF2B5EF4-FFF2-40B4-BE49-F238E27FC236}">
                      <a16:creationId xmlns:a16="http://schemas.microsoft.com/office/drawing/2014/main" id="{B7B07563-50F7-4B42-B159-7FA5D67EB6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4305AA14-FDFB-400F-A98F-BFE90C78A96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0" name="フリーフォーム: 図形 1809">
                  <a:extLst>
                    <a:ext uri="{FF2B5EF4-FFF2-40B4-BE49-F238E27FC236}">
                      <a16:creationId xmlns:a16="http://schemas.microsoft.com/office/drawing/2014/main" id="{494C3F8D-81EF-43ED-B805-AA4AB5DE7CF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2" name="グループ化 1771">
                <a:extLst>
                  <a:ext uri="{FF2B5EF4-FFF2-40B4-BE49-F238E27FC236}">
                    <a16:creationId xmlns:a16="http://schemas.microsoft.com/office/drawing/2014/main" id="{B5BDB516-E814-42E6-9617-63D86CA6DAA5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5" name="楕円 1804">
                  <a:extLst>
                    <a:ext uri="{FF2B5EF4-FFF2-40B4-BE49-F238E27FC236}">
                      <a16:creationId xmlns:a16="http://schemas.microsoft.com/office/drawing/2014/main" id="{A2278B7C-FD40-450A-A0CD-3B17C18548D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フリーフォーム: 図形 1805">
                  <a:extLst>
                    <a:ext uri="{FF2B5EF4-FFF2-40B4-BE49-F238E27FC236}">
                      <a16:creationId xmlns:a16="http://schemas.microsoft.com/office/drawing/2014/main" id="{073A97A8-71E8-4716-8038-09A96B1D58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フリーフォーム: 図形 1806">
                  <a:extLst>
                    <a:ext uri="{FF2B5EF4-FFF2-40B4-BE49-F238E27FC236}">
                      <a16:creationId xmlns:a16="http://schemas.microsoft.com/office/drawing/2014/main" id="{6D4BCBBD-A1FE-4703-B134-8CE761D3586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3" name="グループ化 1772">
                <a:extLst>
                  <a:ext uri="{FF2B5EF4-FFF2-40B4-BE49-F238E27FC236}">
                    <a16:creationId xmlns:a16="http://schemas.microsoft.com/office/drawing/2014/main" id="{E1A250F9-DF4D-4CDE-9AB0-4EC1AE98AD68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2" name="楕円 1801">
                  <a:extLst>
                    <a:ext uri="{FF2B5EF4-FFF2-40B4-BE49-F238E27FC236}">
                      <a16:creationId xmlns:a16="http://schemas.microsoft.com/office/drawing/2014/main" id="{57FAE8D2-FCE4-4F6E-9F3D-F1D6FD69A54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フリーフォーム: 図形 1802">
                  <a:extLst>
                    <a:ext uri="{FF2B5EF4-FFF2-40B4-BE49-F238E27FC236}">
                      <a16:creationId xmlns:a16="http://schemas.microsoft.com/office/drawing/2014/main" id="{88DE986A-2528-4FD1-AA0B-162B7194222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フリーフォーム: 図形 1803">
                  <a:extLst>
                    <a:ext uri="{FF2B5EF4-FFF2-40B4-BE49-F238E27FC236}">
                      <a16:creationId xmlns:a16="http://schemas.microsoft.com/office/drawing/2014/main" id="{666CD6AF-6E6A-4DDA-A537-6E3B605D22B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4" name="グループ化 1773">
                <a:extLst>
                  <a:ext uri="{FF2B5EF4-FFF2-40B4-BE49-F238E27FC236}">
                    <a16:creationId xmlns:a16="http://schemas.microsoft.com/office/drawing/2014/main" id="{8A1814C4-F534-4ABE-ACB5-7E793CEFA559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9" name="楕円 1798">
                  <a:extLst>
                    <a:ext uri="{FF2B5EF4-FFF2-40B4-BE49-F238E27FC236}">
                      <a16:creationId xmlns:a16="http://schemas.microsoft.com/office/drawing/2014/main" id="{E07599CB-C70B-4C94-8155-45718B1AA3E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フリーフォーム: 図形 1799">
                  <a:extLst>
                    <a:ext uri="{FF2B5EF4-FFF2-40B4-BE49-F238E27FC236}">
                      <a16:creationId xmlns:a16="http://schemas.microsoft.com/office/drawing/2014/main" id="{7A549D58-C82E-42EA-B80A-D68ACC90BD1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フリーフォーム: 図形 1800">
                  <a:extLst>
                    <a:ext uri="{FF2B5EF4-FFF2-40B4-BE49-F238E27FC236}">
                      <a16:creationId xmlns:a16="http://schemas.microsoft.com/office/drawing/2014/main" id="{C23E01E4-6397-4D06-83C7-E65AE03A53D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C3FAB039-8CD3-4ECE-9482-2A356FFC4A67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6" name="楕円 1795">
                  <a:extLst>
                    <a:ext uri="{FF2B5EF4-FFF2-40B4-BE49-F238E27FC236}">
                      <a16:creationId xmlns:a16="http://schemas.microsoft.com/office/drawing/2014/main" id="{0E9A89F9-631E-40E9-A3C2-295571C1C8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B47FE833-D5FF-4F72-9DFD-1116E5C67F9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フリーフォーム: 図形 1797">
                  <a:extLst>
                    <a:ext uri="{FF2B5EF4-FFF2-40B4-BE49-F238E27FC236}">
                      <a16:creationId xmlns:a16="http://schemas.microsoft.com/office/drawing/2014/main" id="{72ABE357-24D6-4ECE-BBAB-CFB4E8FD3BE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B8ED5A1A-C5D1-4944-84F5-C898BFBE28B1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3" name="楕円 1792">
                  <a:extLst>
                    <a:ext uri="{FF2B5EF4-FFF2-40B4-BE49-F238E27FC236}">
                      <a16:creationId xmlns:a16="http://schemas.microsoft.com/office/drawing/2014/main" id="{65A07028-B715-4927-9DB8-35FA08BEBD6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4" name="フリーフォーム: 図形 1793">
                  <a:extLst>
                    <a:ext uri="{FF2B5EF4-FFF2-40B4-BE49-F238E27FC236}">
                      <a16:creationId xmlns:a16="http://schemas.microsoft.com/office/drawing/2014/main" id="{14C7EE40-0075-4AB3-BD3C-B8BDA4B2FD1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5" name="フリーフォーム: 図形 1794">
                  <a:extLst>
                    <a:ext uri="{FF2B5EF4-FFF2-40B4-BE49-F238E27FC236}">
                      <a16:creationId xmlns:a16="http://schemas.microsoft.com/office/drawing/2014/main" id="{3C3B15CF-CAB0-49EE-ACD7-95A79365223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594FB5B6-3C4D-4A64-BE01-56EABCE97FF7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0" name="楕円 1789">
                  <a:extLst>
                    <a:ext uri="{FF2B5EF4-FFF2-40B4-BE49-F238E27FC236}">
                      <a16:creationId xmlns:a16="http://schemas.microsoft.com/office/drawing/2014/main" id="{FD2C0A38-C2C1-40E6-9F94-FBC5AA1B82E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1" name="フリーフォーム: 図形 1790">
                  <a:extLst>
                    <a:ext uri="{FF2B5EF4-FFF2-40B4-BE49-F238E27FC236}">
                      <a16:creationId xmlns:a16="http://schemas.microsoft.com/office/drawing/2014/main" id="{2CC9B1AA-6561-4BE2-AADE-B8B9AE1990D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2" name="フリーフォーム: 図形 1791">
                  <a:extLst>
                    <a:ext uri="{FF2B5EF4-FFF2-40B4-BE49-F238E27FC236}">
                      <a16:creationId xmlns:a16="http://schemas.microsoft.com/office/drawing/2014/main" id="{53A6BCAF-2765-4D86-8434-9FFA5DF8BF4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FC675F64-9965-433F-BA70-564BE09E66CE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7" name="楕円 1786">
                  <a:extLst>
                    <a:ext uri="{FF2B5EF4-FFF2-40B4-BE49-F238E27FC236}">
                      <a16:creationId xmlns:a16="http://schemas.microsoft.com/office/drawing/2014/main" id="{8A3B49F6-6F8E-494D-B647-D93F9B2B3E4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8" name="フリーフォーム: 図形 1787">
                  <a:extLst>
                    <a:ext uri="{FF2B5EF4-FFF2-40B4-BE49-F238E27FC236}">
                      <a16:creationId xmlns:a16="http://schemas.microsoft.com/office/drawing/2014/main" id="{5F28E8D8-3E7D-44A0-BF31-2A4D145935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9" name="フリーフォーム: 図形 1788">
                  <a:extLst>
                    <a:ext uri="{FF2B5EF4-FFF2-40B4-BE49-F238E27FC236}">
                      <a16:creationId xmlns:a16="http://schemas.microsoft.com/office/drawing/2014/main" id="{2FE67159-DFE2-48B9-A06E-894A41A2CFB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FBA46206-0241-439A-861F-109BF7F30658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4" name="楕円 1783">
                  <a:extLst>
                    <a:ext uri="{FF2B5EF4-FFF2-40B4-BE49-F238E27FC236}">
                      <a16:creationId xmlns:a16="http://schemas.microsoft.com/office/drawing/2014/main" id="{D56248FC-E6B9-4130-9FB3-946D9BE563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フリーフォーム: 図形 1784">
                  <a:extLst>
                    <a:ext uri="{FF2B5EF4-FFF2-40B4-BE49-F238E27FC236}">
                      <a16:creationId xmlns:a16="http://schemas.microsoft.com/office/drawing/2014/main" id="{86EE019E-463C-44C4-BA35-188163500F3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フリーフォーム: 図形 1785">
                  <a:extLst>
                    <a:ext uri="{FF2B5EF4-FFF2-40B4-BE49-F238E27FC236}">
                      <a16:creationId xmlns:a16="http://schemas.microsoft.com/office/drawing/2014/main" id="{684475FE-A295-4078-BF99-844F387929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0" name="グループ化 1779">
                <a:extLst>
                  <a:ext uri="{FF2B5EF4-FFF2-40B4-BE49-F238E27FC236}">
                    <a16:creationId xmlns:a16="http://schemas.microsoft.com/office/drawing/2014/main" id="{0CEC5CA6-1EC5-44F1-9D80-110774DEEB24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1" name="楕円 1780">
                  <a:extLst>
                    <a:ext uri="{FF2B5EF4-FFF2-40B4-BE49-F238E27FC236}">
                      <a16:creationId xmlns:a16="http://schemas.microsoft.com/office/drawing/2014/main" id="{4C2ED44C-4E86-471C-B171-2A136EACC1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フリーフォーム: 図形 1781">
                  <a:extLst>
                    <a:ext uri="{FF2B5EF4-FFF2-40B4-BE49-F238E27FC236}">
                      <a16:creationId xmlns:a16="http://schemas.microsoft.com/office/drawing/2014/main" id="{54833737-B803-4F17-A64F-9B5A3286CA5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フリーフォーム: 図形 1782">
                  <a:extLst>
                    <a:ext uri="{FF2B5EF4-FFF2-40B4-BE49-F238E27FC236}">
                      <a16:creationId xmlns:a16="http://schemas.microsoft.com/office/drawing/2014/main" id="{16D7A72B-7AFF-4BCF-8D0E-FD61032CFFA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03CC31-AC14-4211-AC78-715809F805C0}"/>
              </a:ext>
            </a:extLst>
          </p:cNvPr>
          <p:cNvGrpSpPr/>
          <p:nvPr/>
        </p:nvGrpSpPr>
        <p:grpSpPr>
          <a:xfrm>
            <a:off x="859537" y="4374639"/>
            <a:ext cx="2220405" cy="1325916"/>
            <a:chOff x="859537" y="4374639"/>
            <a:chExt cx="2220405" cy="1325916"/>
          </a:xfrm>
        </p:grpSpPr>
        <p:sp>
          <p:nvSpPr>
            <p:cNvPr id="2284" name="フリーフォーム: 図形 2283">
              <a:extLst>
                <a:ext uri="{FF2B5EF4-FFF2-40B4-BE49-F238E27FC236}">
                  <a16:creationId xmlns:a16="http://schemas.microsoft.com/office/drawing/2014/main" id="{A99AD233-D59B-49B9-B3E0-45F7C5F6BBD1}"/>
                </a:ext>
              </a:extLst>
            </p:cNvPr>
            <p:cNvSpPr/>
            <p:nvPr/>
          </p:nvSpPr>
          <p:spPr>
            <a:xfrm>
              <a:off x="859537" y="4623627"/>
              <a:ext cx="2125196" cy="1076928"/>
            </a:xfrm>
            <a:custGeom>
              <a:avLst/>
              <a:gdLst>
                <a:gd name="connsiteX0" fmla="*/ 1019922 w 2238113"/>
                <a:gd name="connsiteY0" fmla="*/ 674926 h 1382388"/>
                <a:gd name="connsiteX1" fmla="*/ 1018853 w 2238113"/>
                <a:gd name="connsiteY1" fmla="*/ 678077 h 1382388"/>
                <a:gd name="connsiteX2" fmla="*/ 1023112 w 2238113"/>
                <a:gd name="connsiteY2" fmla="*/ 677755 h 1382388"/>
                <a:gd name="connsiteX3" fmla="*/ 920734 w 2238113"/>
                <a:gd name="connsiteY3" fmla="*/ 1253 h 1382388"/>
                <a:gd name="connsiteX4" fmla="*/ 988651 w 2238113"/>
                <a:gd name="connsiteY4" fmla="*/ 23897 h 1382388"/>
                <a:gd name="connsiteX5" fmla="*/ 1042220 w 2238113"/>
                <a:gd name="connsiteY5" fmla="*/ 71393 h 1382388"/>
                <a:gd name="connsiteX6" fmla="*/ 1054245 w 2238113"/>
                <a:gd name="connsiteY6" fmla="*/ 96425 h 1382388"/>
                <a:gd name="connsiteX7" fmla="*/ 1051806 w 2238113"/>
                <a:gd name="connsiteY7" fmla="*/ 88602 h 1382388"/>
                <a:gd name="connsiteX8" fmla="*/ 1060970 w 2238113"/>
                <a:gd name="connsiteY8" fmla="*/ 103740 h 1382388"/>
                <a:gd name="connsiteX9" fmla="*/ 1063467 w 2238113"/>
                <a:gd name="connsiteY9" fmla="*/ 115624 h 1382388"/>
                <a:gd name="connsiteX10" fmla="*/ 1072257 w 2238113"/>
                <a:gd name="connsiteY10" fmla="*/ 133922 h 1382388"/>
                <a:gd name="connsiteX11" fmla="*/ 1074401 w 2238113"/>
                <a:gd name="connsiteY11" fmla="*/ 167653 h 1382388"/>
                <a:gd name="connsiteX12" fmla="*/ 1078749 w 2238113"/>
                <a:gd name="connsiteY12" fmla="*/ 188340 h 1382388"/>
                <a:gd name="connsiteX13" fmla="*/ 1076601 w 2238113"/>
                <a:gd name="connsiteY13" fmla="*/ 202248 h 1382388"/>
                <a:gd name="connsiteX14" fmla="*/ 1076680 w 2238113"/>
                <a:gd name="connsiteY14" fmla="*/ 203496 h 1382388"/>
                <a:gd name="connsiteX15" fmla="*/ 1076180 w 2238113"/>
                <a:gd name="connsiteY15" fmla="*/ 204968 h 1382388"/>
                <a:gd name="connsiteX16" fmla="*/ 1071969 w 2238113"/>
                <a:gd name="connsiteY16" fmla="*/ 232234 h 1382388"/>
                <a:gd name="connsiteX17" fmla="*/ 1054065 w 2238113"/>
                <a:gd name="connsiteY17" fmla="*/ 274590 h 1382388"/>
                <a:gd name="connsiteX18" fmla="*/ 1053046 w 2238113"/>
                <a:gd name="connsiteY18" fmla="*/ 275938 h 1382388"/>
                <a:gd name="connsiteX19" fmla="*/ 1092126 w 2238113"/>
                <a:gd name="connsiteY19" fmla="*/ 310590 h 1382388"/>
                <a:gd name="connsiteX20" fmla="*/ 1107709 w 2238113"/>
                <a:gd name="connsiteY20" fmla="*/ 264638 h 1382388"/>
                <a:gd name="connsiteX21" fmla="*/ 1355062 w 2238113"/>
                <a:gd name="connsiteY21" fmla="*/ 196601 h 1382388"/>
                <a:gd name="connsiteX22" fmla="*/ 1408630 w 2238113"/>
                <a:gd name="connsiteY22" fmla="*/ 244097 h 1382388"/>
                <a:gd name="connsiteX23" fmla="*/ 1420655 w 2238113"/>
                <a:gd name="connsiteY23" fmla="*/ 269129 h 1382388"/>
                <a:gd name="connsiteX24" fmla="*/ 1418216 w 2238113"/>
                <a:gd name="connsiteY24" fmla="*/ 261306 h 1382388"/>
                <a:gd name="connsiteX25" fmla="*/ 1427379 w 2238113"/>
                <a:gd name="connsiteY25" fmla="*/ 276444 h 1382388"/>
                <a:gd name="connsiteX26" fmla="*/ 1429877 w 2238113"/>
                <a:gd name="connsiteY26" fmla="*/ 288328 h 1382388"/>
                <a:gd name="connsiteX27" fmla="*/ 1438667 w 2238113"/>
                <a:gd name="connsiteY27" fmla="*/ 306626 h 1382388"/>
                <a:gd name="connsiteX28" fmla="*/ 1440811 w 2238113"/>
                <a:gd name="connsiteY28" fmla="*/ 340359 h 1382388"/>
                <a:gd name="connsiteX29" fmla="*/ 1445134 w 2238113"/>
                <a:gd name="connsiteY29" fmla="*/ 360929 h 1382388"/>
                <a:gd name="connsiteX30" fmla="*/ 1456064 w 2238113"/>
                <a:gd name="connsiteY30" fmla="*/ 355513 h 1382388"/>
                <a:gd name="connsiteX31" fmla="*/ 1593152 w 2238113"/>
                <a:gd name="connsiteY31" fmla="*/ 372905 h 1382388"/>
                <a:gd name="connsiteX32" fmla="*/ 1646720 w 2238113"/>
                <a:gd name="connsiteY32" fmla="*/ 420401 h 1382388"/>
                <a:gd name="connsiteX33" fmla="*/ 1658745 w 2238113"/>
                <a:gd name="connsiteY33" fmla="*/ 445433 h 1382388"/>
                <a:gd name="connsiteX34" fmla="*/ 1656306 w 2238113"/>
                <a:gd name="connsiteY34" fmla="*/ 437610 h 1382388"/>
                <a:gd name="connsiteX35" fmla="*/ 1665469 w 2238113"/>
                <a:gd name="connsiteY35" fmla="*/ 452748 h 1382388"/>
                <a:gd name="connsiteX36" fmla="*/ 1667967 w 2238113"/>
                <a:gd name="connsiteY36" fmla="*/ 464632 h 1382388"/>
                <a:gd name="connsiteX37" fmla="*/ 1676758 w 2238113"/>
                <a:gd name="connsiteY37" fmla="*/ 482930 h 1382388"/>
                <a:gd name="connsiteX38" fmla="*/ 1678902 w 2238113"/>
                <a:gd name="connsiteY38" fmla="*/ 516662 h 1382388"/>
                <a:gd name="connsiteX39" fmla="*/ 1679253 w 2238113"/>
                <a:gd name="connsiteY39" fmla="*/ 518330 h 1382388"/>
                <a:gd name="connsiteX40" fmla="*/ 1711214 w 2238113"/>
                <a:gd name="connsiteY40" fmla="*/ 515903 h 1382388"/>
                <a:gd name="connsiteX41" fmla="*/ 1779132 w 2238113"/>
                <a:gd name="connsiteY41" fmla="*/ 538547 h 1382388"/>
                <a:gd name="connsiteX42" fmla="*/ 1832700 w 2238113"/>
                <a:gd name="connsiteY42" fmla="*/ 586043 h 1382388"/>
                <a:gd name="connsiteX43" fmla="*/ 1844467 w 2238113"/>
                <a:gd name="connsiteY43" fmla="*/ 610539 h 1382388"/>
                <a:gd name="connsiteX44" fmla="*/ 1844534 w 2238113"/>
                <a:gd name="connsiteY44" fmla="*/ 610463 h 1382388"/>
                <a:gd name="connsiteX45" fmla="*/ 1842286 w 2238113"/>
                <a:gd name="connsiteY45" fmla="*/ 603252 h 1382388"/>
                <a:gd name="connsiteX46" fmla="*/ 1845787 w 2238113"/>
                <a:gd name="connsiteY46" fmla="*/ 609035 h 1382388"/>
                <a:gd name="connsiteX47" fmla="*/ 1879919 w 2238113"/>
                <a:gd name="connsiteY47" fmla="*/ 570138 h 1382388"/>
                <a:gd name="connsiteX48" fmla="*/ 2079471 w 2238113"/>
                <a:gd name="connsiteY48" fmla="*/ 556574 h 1382388"/>
                <a:gd name="connsiteX49" fmla="*/ 2133039 w 2238113"/>
                <a:gd name="connsiteY49" fmla="*/ 604071 h 1382388"/>
                <a:gd name="connsiteX50" fmla="*/ 2145064 w 2238113"/>
                <a:gd name="connsiteY50" fmla="*/ 629102 h 1382388"/>
                <a:gd name="connsiteX51" fmla="*/ 2142625 w 2238113"/>
                <a:gd name="connsiteY51" fmla="*/ 621278 h 1382388"/>
                <a:gd name="connsiteX52" fmla="*/ 2151789 w 2238113"/>
                <a:gd name="connsiteY52" fmla="*/ 636418 h 1382388"/>
                <a:gd name="connsiteX53" fmla="*/ 2154286 w 2238113"/>
                <a:gd name="connsiteY53" fmla="*/ 648300 h 1382388"/>
                <a:gd name="connsiteX54" fmla="*/ 2163076 w 2238113"/>
                <a:gd name="connsiteY54" fmla="*/ 666599 h 1382388"/>
                <a:gd name="connsiteX55" fmla="*/ 2165221 w 2238113"/>
                <a:gd name="connsiteY55" fmla="*/ 700331 h 1382388"/>
                <a:gd name="connsiteX56" fmla="*/ 2169568 w 2238113"/>
                <a:gd name="connsiteY56" fmla="*/ 721017 h 1382388"/>
                <a:gd name="connsiteX57" fmla="*/ 2167087 w 2238113"/>
                <a:gd name="connsiteY57" fmla="*/ 729687 h 1382388"/>
                <a:gd name="connsiteX58" fmla="*/ 2167499 w 2238113"/>
                <a:gd name="connsiteY58" fmla="*/ 736173 h 1382388"/>
                <a:gd name="connsiteX59" fmla="*/ 2152963 w 2238113"/>
                <a:gd name="connsiteY59" fmla="*/ 779038 h 1382388"/>
                <a:gd name="connsiteX60" fmla="*/ 2144884 w 2238113"/>
                <a:gd name="connsiteY60" fmla="*/ 807267 h 1382388"/>
                <a:gd name="connsiteX61" fmla="*/ 2117154 w 2238113"/>
                <a:gd name="connsiteY61" fmla="*/ 843951 h 1382388"/>
                <a:gd name="connsiteX62" fmla="*/ 2116721 w 2238113"/>
                <a:gd name="connsiteY62" fmla="*/ 844300 h 1382388"/>
                <a:gd name="connsiteX63" fmla="*/ 2148016 w 2238113"/>
                <a:gd name="connsiteY63" fmla="*/ 858343 h 1382388"/>
                <a:gd name="connsiteX64" fmla="*/ 2201584 w 2238113"/>
                <a:gd name="connsiteY64" fmla="*/ 905840 h 1382388"/>
                <a:gd name="connsiteX65" fmla="*/ 2213609 w 2238113"/>
                <a:gd name="connsiteY65" fmla="*/ 930871 h 1382388"/>
                <a:gd name="connsiteX66" fmla="*/ 2211170 w 2238113"/>
                <a:gd name="connsiteY66" fmla="*/ 923048 h 1382388"/>
                <a:gd name="connsiteX67" fmla="*/ 2220334 w 2238113"/>
                <a:gd name="connsiteY67" fmla="*/ 938187 h 1382388"/>
                <a:gd name="connsiteX68" fmla="*/ 2222831 w 2238113"/>
                <a:gd name="connsiteY68" fmla="*/ 950069 h 1382388"/>
                <a:gd name="connsiteX69" fmla="*/ 2231621 w 2238113"/>
                <a:gd name="connsiteY69" fmla="*/ 968368 h 1382388"/>
                <a:gd name="connsiteX70" fmla="*/ 2233765 w 2238113"/>
                <a:gd name="connsiteY70" fmla="*/ 1002100 h 1382388"/>
                <a:gd name="connsiteX71" fmla="*/ 2238113 w 2238113"/>
                <a:gd name="connsiteY71" fmla="*/ 1022786 h 1382388"/>
                <a:gd name="connsiteX72" fmla="*/ 2235632 w 2238113"/>
                <a:gd name="connsiteY72" fmla="*/ 1031455 h 1382388"/>
                <a:gd name="connsiteX73" fmla="*/ 2236044 w 2238113"/>
                <a:gd name="connsiteY73" fmla="*/ 1037941 h 1382388"/>
                <a:gd name="connsiteX74" fmla="*/ 2221508 w 2238113"/>
                <a:gd name="connsiteY74" fmla="*/ 1080806 h 1382388"/>
                <a:gd name="connsiteX75" fmla="*/ 2213430 w 2238113"/>
                <a:gd name="connsiteY75" fmla="*/ 1109036 h 1382388"/>
                <a:gd name="connsiteX76" fmla="*/ 2111502 w 2238113"/>
                <a:gd name="connsiteY76" fmla="*/ 1191957 h 1382388"/>
                <a:gd name="connsiteX77" fmla="*/ 2110676 w 2238113"/>
                <a:gd name="connsiteY77" fmla="*/ 1192122 h 1382388"/>
                <a:gd name="connsiteX78" fmla="*/ 2110819 w 2238113"/>
                <a:gd name="connsiteY78" fmla="*/ 1192804 h 1382388"/>
                <a:gd name="connsiteX79" fmla="*/ 2108338 w 2238113"/>
                <a:gd name="connsiteY79" fmla="*/ 1201472 h 1382388"/>
                <a:gd name="connsiteX80" fmla="*/ 2108750 w 2238113"/>
                <a:gd name="connsiteY80" fmla="*/ 1207959 h 1382388"/>
                <a:gd name="connsiteX81" fmla="*/ 2094214 w 2238113"/>
                <a:gd name="connsiteY81" fmla="*/ 1250824 h 1382388"/>
                <a:gd name="connsiteX82" fmla="*/ 2086135 w 2238113"/>
                <a:gd name="connsiteY82" fmla="*/ 1279053 h 1382388"/>
                <a:gd name="connsiteX83" fmla="*/ 1941627 w 2238113"/>
                <a:gd name="connsiteY83" fmla="*/ 1370457 h 1382388"/>
                <a:gd name="connsiteX84" fmla="*/ 1923935 w 2238113"/>
                <a:gd name="connsiteY84" fmla="*/ 1370090 h 1382388"/>
                <a:gd name="connsiteX85" fmla="*/ 1941399 w 2238113"/>
                <a:gd name="connsiteY85" fmla="*/ 1366159 h 1382388"/>
                <a:gd name="connsiteX86" fmla="*/ 1944697 w 2238113"/>
                <a:gd name="connsiteY86" fmla="*/ 1364338 h 1382388"/>
                <a:gd name="connsiteX87" fmla="*/ 1906041 w 2238113"/>
                <a:gd name="connsiteY87" fmla="*/ 1367272 h 1382388"/>
                <a:gd name="connsiteX88" fmla="*/ 1838123 w 2238113"/>
                <a:gd name="connsiteY88" fmla="*/ 1344628 h 1382388"/>
                <a:gd name="connsiteX89" fmla="*/ 1827514 w 2238113"/>
                <a:gd name="connsiteY89" fmla="*/ 1335222 h 1382388"/>
                <a:gd name="connsiteX90" fmla="*/ 1792906 w 2238113"/>
                <a:gd name="connsiteY90" fmla="*/ 1342117 h 1382388"/>
                <a:gd name="connsiteX91" fmla="*/ 1775214 w 2238113"/>
                <a:gd name="connsiteY91" fmla="*/ 1341751 h 1382388"/>
                <a:gd name="connsiteX92" fmla="*/ 1792678 w 2238113"/>
                <a:gd name="connsiteY92" fmla="*/ 1337818 h 1382388"/>
                <a:gd name="connsiteX93" fmla="*/ 1795976 w 2238113"/>
                <a:gd name="connsiteY93" fmla="*/ 1335997 h 1382388"/>
                <a:gd name="connsiteX94" fmla="*/ 1757320 w 2238113"/>
                <a:gd name="connsiteY94" fmla="*/ 1338932 h 1382388"/>
                <a:gd name="connsiteX95" fmla="*/ 1722708 w 2238113"/>
                <a:gd name="connsiteY95" fmla="*/ 1331234 h 1382388"/>
                <a:gd name="connsiteX96" fmla="*/ 1697927 w 2238113"/>
                <a:gd name="connsiteY96" fmla="*/ 1320114 h 1382388"/>
                <a:gd name="connsiteX97" fmla="*/ 1692217 w 2238113"/>
                <a:gd name="connsiteY97" fmla="*/ 1327667 h 1382388"/>
                <a:gd name="connsiteX98" fmla="*/ 1575439 w 2238113"/>
                <a:gd name="connsiteY98" fmla="*/ 1382388 h 1382388"/>
                <a:gd name="connsiteX99" fmla="*/ 1557747 w 2238113"/>
                <a:gd name="connsiteY99" fmla="*/ 1382021 h 1382388"/>
                <a:gd name="connsiteX100" fmla="*/ 1575212 w 2238113"/>
                <a:gd name="connsiteY100" fmla="*/ 1378088 h 1382388"/>
                <a:gd name="connsiteX101" fmla="*/ 1578509 w 2238113"/>
                <a:gd name="connsiteY101" fmla="*/ 1376267 h 1382388"/>
                <a:gd name="connsiteX102" fmla="*/ 1539853 w 2238113"/>
                <a:gd name="connsiteY102" fmla="*/ 1379202 h 1382388"/>
                <a:gd name="connsiteX103" fmla="*/ 1471935 w 2238113"/>
                <a:gd name="connsiteY103" fmla="*/ 1356559 h 1382388"/>
                <a:gd name="connsiteX104" fmla="*/ 1418367 w 2238113"/>
                <a:gd name="connsiteY104" fmla="*/ 1309062 h 1382388"/>
                <a:gd name="connsiteX105" fmla="*/ 1395638 w 2238113"/>
                <a:gd name="connsiteY105" fmla="*/ 1261748 h 1382388"/>
                <a:gd name="connsiteX106" fmla="*/ 1387408 w 2238113"/>
                <a:gd name="connsiteY106" fmla="*/ 1268360 h 1382388"/>
                <a:gd name="connsiteX107" fmla="*/ 1305253 w 2238113"/>
                <a:gd name="connsiteY107" fmla="*/ 1295262 h 1382388"/>
                <a:gd name="connsiteX108" fmla="*/ 1287561 w 2238113"/>
                <a:gd name="connsiteY108" fmla="*/ 1294896 h 1382388"/>
                <a:gd name="connsiteX109" fmla="*/ 1305025 w 2238113"/>
                <a:gd name="connsiteY109" fmla="*/ 1290963 h 1382388"/>
                <a:gd name="connsiteX110" fmla="*/ 1308323 w 2238113"/>
                <a:gd name="connsiteY110" fmla="*/ 1289143 h 1382388"/>
                <a:gd name="connsiteX111" fmla="*/ 1269667 w 2238113"/>
                <a:gd name="connsiteY111" fmla="*/ 1292077 h 1382388"/>
                <a:gd name="connsiteX112" fmla="*/ 1201749 w 2238113"/>
                <a:gd name="connsiteY112" fmla="*/ 1269434 h 1382388"/>
                <a:gd name="connsiteX113" fmla="*/ 1148181 w 2238113"/>
                <a:gd name="connsiteY113" fmla="*/ 1221937 h 1382388"/>
                <a:gd name="connsiteX114" fmla="*/ 1136746 w 2238113"/>
                <a:gd name="connsiteY114" fmla="*/ 1198133 h 1382388"/>
                <a:gd name="connsiteX115" fmla="*/ 1123612 w 2238113"/>
                <a:gd name="connsiteY115" fmla="*/ 1204245 h 1382388"/>
                <a:gd name="connsiteX116" fmla="*/ 1081030 w 2238113"/>
                <a:gd name="connsiteY116" fmla="*/ 1212730 h 1382388"/>
                <a:gd name="connsiteX117" fmla="*/ 1063339 w 2238113"/>
                <a:gd name="connsiteY117" fmla="*/ 1212363 h 1382388"/>
                <a:gd name="connsiteX118" fmla="*/ 1079867 w 2238113"/>
                <a:gd name="connsiteY118" fmla="*/ 1208641 h 1382388"/>
                <a:gd name="connsiteX119" fmla="*/ 1062931 w 2238113"/>
                <a:gd name="connsiteY119" fmla="*/ 1210760 h 1382388"/>
                <a:gd name="connsiteX120" fmla="*/ 1010833 w 2238113"/>
                <a:gd name="connsiteY120" fmla="*/ 1201846 h 1382388"/>
                <a:gd name="connsiteX121" fmla="*/ 1004654 w 2238113"/>
                <a:gd name="connsiteY121" fmla="*/ 1199073 h 1382388"/>
                <a:gd name="connsiteX122" fmla="*/ 981885 w 2238113"/>
                <a:gd name="connsiteY122" fmla="*/ 1229195 h 1382388"/>
                <a:gd name="connsiteX123" fmla="*/ 865106 w 2238113"/>
                <a:gd name="connsiteY123" fmla="*/ 1283916 h 1382388"/>
                <a:gd name="connsiteX124" fmla="*/ 847414 w 2238113"/>
                <a:gd name="connsiteY124" fmla="*/ 1283549 h 1382388"/>
                <a:gd name="connsiteX125" fmla="*/ 864878 w 2238113"/>
                <a:gd name="connsiteY125" fmla="*/ 1279616 h 1382388"/>
                <a:gd name="connsiteX126" fmla="*/ 868177 w 2238113"/>
                <a:gd name="connsiteY126" fmla="*/ 1277795 h 1382388"/>
                <a:gd name="connsiteX127" fmla="*/ 829520 w 2238113"/>
                <a:gd name="connsiteY127" fmla="*/ 1280730 h 1382388"/>
                <a:gd name="connsiteX128" fmla="*/ 761603 w 2238113"/>
                <a:gd name="connsiteY128" fmla="*/ 1258087 h 1382388"/>
                <a:gd name="connsiteX129" fmla="*/ 677997 w 2238113"/>
                <a:gd name="connsiteY129" fmla="*/ 1148062 h 1382388"/>
                <a:gd name="connsiteX130" fmla="*/ 677262 w 2238113"/>
                <a:gd name="connsiteY130" fmla="*/ 1136507 h 1382388"/>
                <a:gd name="connsiteX131" fmla="*/ 663870 w 2238113"/>
                <a:gd name="connsiteY131" fmla="*/ 1142741 h 1382388"/>
                <a:gd name="connsiteX132" fmla="*/ 621288 w 2238113"/>
                <a:gd name="connsiteY132" fmla="*/ 1151225 h 1382388"/>
                <a:gd name="connsiteX133" fmla="*/ 603596 w 2238113"/>
                <a:gd name="connsiteY133" fmla="*/ 1150858 h 1382388"/>
                <a:gd name="connsiteX134" fmla="*/ 621060 w 2238113"/>
                <a:gd name="connsiteY134" fmla="*/ 1146926 h 1382388"/>
                <a:gd name="connsiteX135" fmla="*/ 624358 w 2238113"/>
                <a:gd name="connsiteY135" fmla="*/ 1145105 h 1382388"/>
                <a:gd name="connsiteX136" fmla="*/ 585702 w 2238113"/>
                <a:gd name="connsiteY136" fmla="*/ 1148039 h 1382388"/>
                <a:gd name="connsiteX137" fmla="*/ 517784 w 2238113"/>
                <a:gd name="connsiteY137" fmla="*/ 1125396 h 1382388"/>
                <a:gd name="connsiteX138" fmla="*/ 453030 w 2238113"/>
                <a:gd name="connsiteY138" fmla="*/ 877164 h 1382388"/>
                <a:gd name="connsiteX139" fmla="*/ 457387 w 2238113"/>
                <a:gd name="connsiteY139" fmla="*/ 872200 h 1382388"/>
                <a:gd name="connsiteX140" fmla="*/ 418975 w 2238113"/>
                <a:gd name="connsiteY140" fmla="*/ 838141 h 1382388"/>
                <a:gd name="connsiteX141" fmla="*/ 407789 w 2238113"/>
                <a:gd name="connsiteY141" fmla="*/ 637406 h 1382388"/>
                <a:gd name="connsiteX142" fmla="*/ 441954 w 2238113"/>
                <a:gd name="connsiteY142" fmla="*/ 594432 h 1382388"/>
                <a:gd name="connsiteX143" fmla="*/ 467089 w 2238113"/>
                <a:gd name="connsiteY143" fmla="*/ 577080 h 1382388"/>
                <a:gd name="connsiteX144" fmla="*/ 461220 w 2238113"/>
                <a:gd name="connsiteY144" fmla="*/ 564863 h 1382388"/>
                <a:gd name="connsiteX145" fmla="*/ 459486 w 2238113"/>
                <a:gd name="connsiteY145" fmla="*/ 537580 h 1382388"/>
                <a:gd name="connsiteX146" fmla="*/ 383806 w 2238113"/>
                <a:gd name="connsiteY146" fmla="*/ 545630 h 1382388"/>
                <a:gd name="connsiteX147" fmla="*/ 184713 w 2238113"/>
                <a:gd name="connsiteY147" fmla="*/ 398949 h 1382388"/>
                <a:gd name="connsiteX148" fmla="*/ 56842 w 2238113"/>
                <a:gd name="connsiteY148" fmla="*/ 580345 h 1382388"/>
                <a:gd name="connsiteX149" fmla="*/ 0 w 2238113"/>
                <a:gd name="connsiteY149" fmla="*/ 534432 h 1382388"/>
                <a:gd name="connsiteX150" fmla="*/ 168534 w 2238113"/>
                <a:gd name="connsiteY150" fmla="*/ 336594 h 1382388"/>
                <a:gd name="connsiteX151" fmla="*/ 326486 w 2238113"/>
                <a:gd name="connsiteY151" fmla="*/ 130233 h 1382388"/>
                <a:gd name="connsiteX152" fmla="*/ 383327 w 2238113"/>
                <a:gd name="connsiteY152" fmla="*/ 176146 h 1382388"/>
                <a:gd name="connsiteX153" fmla="*/ 225294 w 2238113"/>
                <a:gd name="connsiteY153" fmla="*/ 347546 h 1382388"/>
                <a:gd name="connsiteX154" fmla="*/ 389922 w 2238113"/>
                <a:gd name="connsiteY154" fmla="*/ 493664 h 1382388"/>
                <a:gd name="connsiteX155" fmla="*/ 461303 w 2238113"/>
                <a:gd name="connsiteY155" fmla="*/ 482001 h 1382388"/>
                <a:gd name="connsiteX156" fmla="*/ 480071 w 2238113"/>
                <a:gd name="connsiteY156" fmla="*/ 426656 h 1382388"/>
                <a:gd name="connsiteX157" fmla="*/ 524103 w 2238113"/>
                <a:gd name="connsiteY157" fmla="*/ 376478 h 1382388"/>
                <a:gd name="connsiteX158" fmla="*/ 505628 w 2238113"/>
                <a:gd name="connsiteY158" fmla="*/ 338021 h 1382388"/>
                <a:gd name="connsiteX159" fmla="*/ 524480 w 2238113"/>
                <a:gd name="connsiteY159" fmla="*/ 199813 h 1382388"/>
                <a:gd name="connsiteX160" fmla="*/ 703914 w 2238113"/>
                <a:gd name="connsiteY160" fmla="*/ 109134 h 1382388"/>
                <a:gd name="connsiteX161" fmla="*/ 733253 w 2238113"/>
                <a:gd name="connsiteY161" fmla="*/ 115659 h 1382388"/>
                <a:gd name="connsiteX162" fmla="*/ 741299 w 2238113"/>
                <a:gd name="connsiteY162" fmla="*/ 91934 h 1382388"/>
                <a:gd name="connsiteX163" fmla="*/ 920734 w 2238113"/>
                <a:gd name="connsiteY163" fmla="*/ 1253 h 138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238113" h="1382388">
                  <a:moveTo>
                    <a:pt x="1019922" y="674926"/>
                  </a:moveTo>
                  <a:lnTo>
                    <a:pt x="1018853" y="678077"/>
                  </a:lnTo>
                  <a:lnTo>
                    <a:pt x="1023112" y="677755"/>
                  </a:lnTo>
                  <a:close/>
                  <a:moveTo>
                    <a:pt x="920734" y="1253"/>
                  </a:moveTo>
                  <a:cubicBezTo>
                    <a:pt x="944024" y="4030"/>
                    <a:pt x="967105" y="11457"/>
                    <a:pt x="988651" y="23897"/>
                  </a:cubicBezTo>
                  <a:cubicBezTo>
                    <a:pt x="1010198" y="36337"/>
                    <a:pt x="1028170" y="52612"/>
                    <a:pt x="1042220" y="71393"/>
                  </a:cubicBezTo>
                  <a:lnTo>
                    <a:pt x="1054245" y="96425"/>
                  </a:lnTo>
                  <a:lnTo>
                    <a:pt x="1051806" y="88602"/>
                  </a:lnTo>
                  <a:lnTo>
                    <a:pt x="1060970" y="103740"/>
                  </a:lnTo>
                  <a:lnTo>
                    <a:pt x="1063467" y="115624"/>
                  </a:lnTo>
                  <a:lnTo>
                    <a:pt x="1072257" y="133922"/>
                  </a:lnTo>
                  <a:lnTo>
                    <a:pt x="1074401" y="167653"/>
                  </a:lnTo>
                  <a:lnTo>
                    <a:pt x="1078749" y="188340"/>
                  </a:lnTo>
                  <a:lnTo>
                    <a:pt x="1076601" y="202248"/>
                  </a:lnTo>
                  <a:lnTo>
                    <a:pt x="1076680" y="203496"/>
                  </a:lnTo>
                  <a:lnTo>
                    <a:pt x="1076180" y="204968"/>
                  </a:lnTo>
                  <a:lnTo>
                    <a:pt x="1071969" y="232234"/>
                  </a:lnTo>
                  <a:cubicBezTo>
                    <a:pt x="1067883" y="246717"/>
                    <a:pt x="1061944" y="260944"/>
                    <a:pt x="1054065" y="274590"/>
                  </a:cubicBezTo>
                  <a:lnTo>
                    <a:pt x="1053046" y="275938"/>
                  </a:lnTo>
                  <a:lnTo>
                    <a:pt x="1092126" y="310590"/>
                  </a:lnTo>
                  <a:lnTo>
                    <a:pt x="1107709" y="264638"/>
                  </a:lnTo>
                  <a:cubicBezTo>
                    <a:pt x="1158132" y="177303"/>
                    <a:pt x="1268875" y="146841"/>
                    <a:pt x="1355062" y="196601"/>
                  </a:cubicBezTo>
                  <a:cubicBezTo>
                    <a:pt x="1376608" y="209040"/>
                    <a:pt x="1394580" y="225316"/>
                    <a:pt x="1408630" y="244097"/>
                  </a:cubicBezTo>
                  <a:lnTo>
                    <a:pt x="1420655" y="269129"/>
                  </a:lnTo>
                  <a:lnTo>
                    <a:pt x="1418216" y="261306"/>
                  </a:lnTo>
                  <a:lnTo>
                    <a:pt x="1427379" y="276444"/>
                  </a:lnTo>
                  <a:lnTo>
                    <a:pt x="1429877" y="288328"/>
                  </a:lnTo>
                  <a:lnTo>
                    <a:pt x="1438667" y="306626"/>
                  </a:lnTo>
                  <a:lnTo>
                    <a:pt x="1440811" y="340359"/>
                  </a:lnTo>
                  <a:lnTo>
                    <a:pt x="1445134" y="360929"/>
                  </a:lnTo>
                  <a:lnTo>
                    <a:pt x="1456064" y="355513"/>
                  </a:lnTo>
                  <a:cubicBezTo>
                    <a:pt x="1500826" y="343201"/>
                    <a:pt x="1550058" y="348025"/>
                    <a:pt x="1593152" y="372905"/>
                  </a:cubicBezTo>
                  <a:cubicBezTo>
                    <a:pt x="1614698" y="385345"/>
                    <a:pt x="1632670" y="401620"/>
                    <a:pt x="1646720" y="420401"/>
                  </a:cubicBezTo>
                  <a:lnTo>
                    <a:pt x="1658745" y="445433"/>
                  </a:lnTo>
                  <a:lnTo>
                    <a:pt x="1656306" y="437610"/>
                  </a:lnTo>
                  <a:lnTo>
                    <a:pt x="1665469" y="452748"/>
                  </a:lnTo>
                  <a:lnTo>
                    <a:pt x="1667967" y="464632"/>
                  </a:lnTo>
                  <a:lnTo>
                    <a:pt x="1676758" y="482930"/>
                  </a:lnTo>
                  <a:lnTo>
                    <a:pt x="1678902" y="516662"/>
                  </a:lnTo>
                  <a:lnTo>
                    <a:pt x="1679253" y="518330"/>
                  </a:lnTo>
                  <a:lnTo>
                    <a:pt x="1711214" y="515903"/>
                  </a:lnTo>
                  <a:cubicBezTo>
                    <a:pt x="1734504" y="518680"/>
                    <a:pt x="1757585" y="526107"/>
                    <a:pt x="1779132" y="538547"/>
                  </a:cubicBezTo>
                  <a:cubicBezTo>
                    <a:pt x="1800678" y="550987"/>
                    <a:pt x="1818650" y="567262"/>
                    <a:pt x="1832700" y="586043"/>
                  </a:cubicBezTo>
                  <a:lnTo>
                    <a:pt x="1844467" y="610539"/>
                  </a:lnTo>
                  <a:lnTo>
                    <a:pt x="1844534" y="610463"/>
                  </a:lnTo>
                  <a:lnTo>
                    <a:pt x="1842286" y="603252"/>
                  </a:lnTo>
                  <a:lnTo>
                    <a:pt x="1845787" y="609035"/>
                  </a:lnTo>
                  <a:lnTo>
                    <a:pt x="1879919" y="570138"/>
                  </a:lnTo>
                  <a:cubicBezTo>
                    <a:pt x="1936378" y="527059"/>
                    <a:pt x="2014831" y="519254"/>
                    <a:pt x="2079471" y="556574"/>
                  </a:cubicBezTo>
                  <a:cubicBezTo>
                    <a:pt x="2101017" y="569013"/>
                    <a:pt x="2118988" y="585290"/>
                    <a:pt x="2133039" y="604071"/>
                  </a:cubicBezTo>
                  <a:lnTo>
                    <a:pt x="2145064" y="629102"/>
                  </a:lnTo>
                  <a:lnTo>
                    <a:pt x="2142625" y="621278"/>
                  </a:lnTo>
                  <a:lnTo>
                    <a:pt x="2151789" y="636418"/>
                  </a:lnTo>
                  <a:lnTo>
                    <a:pt x="2154286" y="648300"/>
                  </a:lnTo>
                  <a:lnTo>
                    <a:pt x="2163076" y="666599"/>
                  </a:lnTo>
                  <a:lnTo>
                    <a:pt x="2165221" y="700331"/>
                  </a:lnTo>
                  <a:lnTo>
                    <a:pt x="2169568" y="721017"/>
                  </a:lnTo>
                  <a:lnTo>
                    <a:pt x="2167087" y="729687"/>
                  </a:lnTo>
                  <a:lnTo>
                    <a:pt x="2167499" y="736173"/>
                  </a:lnTo>
                  <a:lnTo>
                    <a:pt x="2152963" y="779038"/>
                  </a:lnTo>
                  <a:lnTo>
                    <a:pt x="2144884" y="807267"/>
                  </a:lnTo>
                  <a:cubicBezTo>
                    <a:pt x="2137006" y="820913"/>
                    <a:pt x="2127655" y="833171"/>
                    <a:pt x="2117154" y="843951"/>
                  </a:cubicBezTo>
                  <a:lnTo>
                    <a:pt x="2116721" y="844300"/>
                  </a:lnTo>
                  <a:lnTo>
                    <a:pt x="2148016" y="858343"/>
                  </a:lnTo>
                  <a:cubicBezTo>
                    <a:pt x="2169563" y="870783"/>
                    <a:pt x="2187534" y="887059"/>
                    <a:pt x="2201584" y="905840"/>
                  </a:cubicBezTo>
                  <a:lnTo>
                    <a:pt x="2213609" y="930871"/>
                  </a:lnTo>
                  <a:lnTo>
                    <a:pt x="2211170" y="923048"/>
                  </a:lnTo>
                  <a:lnTo>
                    <a:pt x="2220334" y="938187"/>
                  </a:lnTo>
                  <a:lnTo>
                    <a:pt x="2222831" y="950069"/>
                  </a:lnTo>
                  <a:lnTo>
                    <a:pt x="2231621" y="968368"/>
                  </a:lnTo>
                  <a:lnTo>
                    <a:pt x="2233765" y="1002100"/>
                  </a:lnTo>
                  <a:lnTo>
                    <a:pt x="2238113" y="1022786"/>
                  </a:lnTo>
                  <a:lnTo>
                    <a:pt x="2235632" y="1031455"/>
                  </a:lnTo>
                  <a:lnTo>
                    <a:pt x="2236044" y="1037941"/>
                  </a:lnTo>
                  <a:lnTo>
                    <a:pt x="2221508" y="1080806"/>
                  </a:lnTo>
                  <a:lnTo>
                    <a:pt x="2213430" y="1109036"/>
                  </a:lnTo>
                  <a:cubicBezTo>
                    <a:pt x="2189794" y="1149974"/>
                    <a:pt x="2152904" y="1178416"/>
                    <a:pt x="2111502" y="1191957"/>
                  </a:cubicBezTo>
                  <a:lnTo>
                    <a:pt x="2110676" y="1192122"/>
                  </a:lnTo>
                  <a:lnTo>
                    <a:pt x="2110819" y="1192804"/>
                  </a:lnTo>
                  <a:lnTo>
                    <a:pt x="2108338" y="1201472"/>
                  </a:lnTo>
                  <a:lnTo>
                    <a:pt x="2108750" y="1207959"/>
                  </a:lnTo>
                  <a:lnTo>
                    <a:pt x="2094214" y="1250824"/>
                  </a:lnTo>
                  <a:lnTo>
                    <a:pt x="2086135" y="1279053"/>
                  </a:lnTo>
                  <a:cubicBezTo>
                    <a:pt x="2054621" y="1333638"/>
                    <a:pt x="1999545" y="1366006"/>
                    <a:pt x="1941627" y="1370457"/>
                  </a:cubicBezTo>
                  <a:lnTo>
                    <a:pt x="1923935" y="1370090"/>
                  </a:lnTo>
                  <a:lnTo>
                    <a:pt x="1941399" y="1366159"/>
                  </a:lnTo>
                  <a:lnTo>
                    <a:pt x="1944697" y="1364338"/>
                  </a:lnTo>
                  <a:lnTo>
                    <a:pt x="1906041" y="1367272"/>
                  </a:lnTo>
                  <a:cubicBezTo>
                    <a:pt x="1882751" y="1364495"/>
                    <a:pt x="1859670" y="1357068"/>
                    <a:pt x="1838123" y="1344628"/>
                  </a:cubicBezTo>
                  <a:lnTo>
                    <a:pt x="1827514" y="1335222"/>
                  </a:lnTo>
                  <a:lnTo>
                    <a:pt x="1792906" y="1342117"/>
                  </a:lnTo>
                  <a:lnTo>
                    <a:pt x="1775214" y="1341751"/>
                  </a:lnTo>
                  <a:lnTo>
                    <a:pt x="1792678" y="1337818"/>
                  </a:lnTo>
                  <a:lnTo>
                    <a:pt x="1795976" y="1335997"/>
                  </a:lnTo>
                  <a:lnTo>
                    <a:pt x="1757320" y="1338932"/>
                  </a:lnTo>
                  <a:cubicBezTo>
                    <a:pt x="1745675" y="1337543"/>
                    <a:pt x="1734082" y="1334993"/>
                    <a:pt x="1722708" y="1331234"/>
                  </a:cubicBezTo>
                  <a:lnTo>
                    <a:pt x="1697927" y="1320114"/>
                  </a:lnTo>
                  <a:lnTo>
                    <a:pt x="1692217" y="1327667"/>
                  </a:lnTo>
                  <a:cubicBezTo>
                    <a:pt x="1660717" y="1360007"/>
                    <a:pt x="1618877" y="1379048"/>
                    <a:pt x="1575439" y="1382388"/>
                  </a:cubicBezTo>
                  <a:lnTo>
                    <a:pt x="1557747" y="1382021"/>
                  </a:lnTo>
                  <a:lnTo>
                    <a:pt x="1575212" y="1378088"/>
                  </a:lnTo>
                  <a:lnTo>
                    <a:pt x="1578509" y="1376267"/>
                  </a:lnTo>
                  <a:lnTo>
                    <a:pt x="1539853" y="1379202"/>
                  </a:lnTo>
                  <a:cubicBezTo>
                    <a:pt x="1516563" y="1376425"/>
                    <a:pt x="1493482" y="1368999"/>
                    <a:pt x="1471935" y="1356559"/>
                  </a:cubicBezTo>
                  <a:cubicBezTo>
                    <a:pt x="1450389" y="1344119"/>
                    <a:pt x="1432417" y="1327844"/>
                    <a:pt x="1418367" y="1309062"/>
                  </a:cubicBezTo>
                  <a:lnTo>
                    <a:pt x="1395638" y="1261748"/>
                  </a:lnTo>
                  <a:lnTo>
                    <a:pt x="1387408" y="1268360"/>
                  </a:lnTo>
                  <a:cubicBezTo>
                    <a:pt x="1362460" y="1283831"/>
                    <a:pt x="1334212" y="1293037"/>
                    <a:pt x="1305253" y="1295262"/>
                  </a:cubicBezTo>
                  <a:lnTo>
                    <a:pt x="1287561" y="1294896"/>
                  </a:lnTo>
                  <a:lnTo>
                    <a:pt x="1305025" y="1290963"/>
                  </a:lnTo>
                  <a:lnTo>
                    <a:pt x="1308323" y="1289143"/>
                  </a:lnTo>
                  <a:lnTo>
                    <a:pt x="1269667" y="1292077"/>
                  </a:lnTo>
                  <a:cubicBezTo>
                    <a:pt x="1246378" y="1289300"/>
                    <a:pt x="1223296" y="1281874"/>
                    <a:pt x="1201749" y="1269434"/>
                  </a:cubicBezTo>
                  <a:cubicBezTo>
                    <a:pt x="1180203" y="1256994"/>
                    <a:pt x="1162231" y="1240718"/>
                    <a:pt x="1148181" y="1221937"/>
                  </a:cubicBezTo>
                  <a:lnTo>
                    <a:pt x="1136746" y="1198133"/>
                  </a:lnTo>
                  <a:lnTo>
                    <a:pt x="1123612" y="1204245"/>
                  </a:lnTo>
                  <a:cubicBezTo>
                    <a:pt x="1109812" y="1208759"/>
                    <a:pt x="1095510" y="1211616"/>
                    <a:pt x="1081030" y="1212730"/>
                  </a:cubicBezTo>
                  <a:lnTo>
                    <a:pt x="1063339" y="1212363"/>
                  </a:lnTo>
                  <a:lnTo>
                    <a:pt x="1079867" y="1208641"/>
                  </a:lnTo>
                  <a:lnTo>
                    <a:pt x="1062931" y="1210760"/>
                  </a:lnTo>
                  <a:cubicBezTo>
                    <a:pt x="1045448" y="1210404"/>
                    <a:pt x="1027894" y="1207484"/>
                    <a:pt x="1010833" y="1201846"/>
                  </a:cubicBezTo>
                  <a:lnTo>
                    <a:pt x="1004654" y="1199073"/>
                  </a:lnTo>
                  <a:lnTo>
                    <a:pt x="981885" y="1229195"/>
                  </a:lnTo>
                  <a:cubicBezTo>
                    <a:pt x="950385" y="1261535"/>
                    <a:pt x="908544" y="1280576"/>
                    <a:pt x="865106" y="1283916"/>
                  </a:cubicBezTo>
                  <a:lnTo>
                    <a:pt x="847414" y="1283549"/>
                  </a:lnTo>
                  <a:lnTo>
                    <a:pt x="864878" y="1279616"/>
                  </a:lnTo>
                  <a:lnTo>
                    <a:pt x="868177" y="1277795"/>
                  </a:lnTo>
                  <a:lnTo>
                    <a:pt x="829520" y="1280730"/>
                  </a:lnTo>
                  <a:cubicBezTo>
                    <a:pt x="806230" y="1277953"/>
                    <a:pt x="783149" y="1270527"/>
                    <a:pt x="761603" y="1258087"/>
                  </a:cubicBezTo>
                  <a:cubicBezTo>
                    <a:pt x="718509" y="1233207"/>
                    <a:pt x="689715" y="1192983"/>
                    <a:pt x="677997" y="1148062"/>
                  </a:cubicBezTo>
                  <a:lnTo>
                    <a:pt x="677262" y="1136507"/>
                  </a:lnTo>
                  <a:lnTo>
                    <a:pt x="663870" y="1142741"/>
                  </a:lnTo>
                  <a:cubicBezTo>
                    <a:pt x="650069" y="1147254"/>
                    <a:pt x="635767" y="1150112"/>
                    <a:pt x="621288" y="1151225"/>
                  </a:cubicBezTo>
                  <a:lnTo>
                    <a:pt x="603596" y="1150858"/>
                  </a:lnTo>
                  <a:lnTo>
                    <a:pt x="621060" y="1146926"/>
                  </a:lnTo>
                  <a:lnTo>
                    <a:pt x="624358" y="1145105"/>
                  </a:lnTo>
                  <a:lnTo>
                    <a:pt x="585702" y="1148039"/>
                  </a:lnTo>
                  <a:cubicBezTo>
                    <a:pt x="562413" y="1145262"/>
                    <a:pt x="539331" y="1137835"/>
                    <a:pt x="517784" y="1125396"/>
                  </a:cubicBezTo>
                  <a:cubicBezTo>
                    <a:pt x="431598" y="1075637"/>
                    <a:pt x="402607" y="964500"/>
                    <a:pt x="453030" y="877164"/>
                  </a:cubicBezTo>
                  <a:lnTo>
                    <a:pt x="457387" y="872200"/>
                  </a:lnTo>
                  <a:lnTo>
                    <a:pt x="418975" y="838141"/>
                  </a:lnTo>
                  <a:cubicBezTo>
                    <a:pt x="376825" y="781797"/>
                    <a:pt x="369972" y="702907"/>
                    <a:pt x="407789" y="637406"/>
                  </a:cubicBezTo>
                  <a:cubicBezTo>
                    <a:pt x="417243" y="621030"/>
                    <a:pt x="428818" y="606655"/>
                    <a:pt x="441954" y="594432"/>
                  </a:cubicBezTo>
                  <a:lnTo>
                    <a:pt x="467089" y="577080"/>
                  </a:lnTo>
                  <a:lnTo>
                    <a:pt x="461220" y="564863"/>
                  </a:lnTo>
                  <a:lnTo>
                    <a:pt x="459486" y="537580"/>
                  </a:lnTo>
                  <a:lnTo>
                    <a:pt x="383806" y="545630"/>
                  </a:lnTo>
                  <a:lnTo>
                    <a:pt x="184713" y="398949"/>
                  </a:lnTo>
                  <a:lnTo>
                    <a:pt x="56842" y="580345"/>
                  </a:lnTo>
                  <a:lnTo>
                    <a:pt x="0" y="534432"/>
                  </a:lnTo>
                  <a:lnTo>
                    <a:pt x="168534" y="336594"/>
                  </a:lnTo>
                  <a:lnTo>
                    <a:pt x="326486" y="130233"/>
                  </a:lnTo>
                  <a:lnTo>
                    <a:pt x="383327" y="176146"/>
                  </a:lnTo>
                  <a:lnTo>
                    <a:pt x="225294" y="347546"/>
                  </a:lnTo>
                  <a:lnTo>
                    <a:pt x="389922" y="493664"/>
                  </a:lnTo>
                  <a:lnTo>
                    <a:pt x="461303" y="482001"/>
                  </a:lnTo>
                  <a:lnTo>
                    <a:pt x="480071" y="426656"/>
                  </a:lnTo>
                  <a:lnTo>
                    <a:pt x="524103" y="376478"/>
                  </a:lnTo>
                  <a:lnTo>
                    <a:pt x="505628" y="338021"/>
                  </a:lnTo>
                  <a:cubicBezTo>
                    <a:pt x="493910" y="293099"/>
                    <a:pt x="499268" y="243481"/>
                    <a:pt x="524480" y="199813"/>
                  </a:cubicBezTo>
                  <a:cubicBezTo>
                    <a:pt x="562297" y="134312"/>
                    <a:pt x="634045" y="100803"/>
                    <a:pt x="703914" y="109134"/>
                  </a:cubicBezTo>
                  <a:lnTo>
                    <a:pt x="733253" y="115659"/>
                  </a:lnTo>
                  <a:lnTo>
                    <a:pt x="741299" y="91934"/>
                  </a:lnTo>
                  <a:cubicBezTo>
                    <a:pt x="779116" y="26433"/>
                    <a:pt x="850864" y="-7078"/>
                    <a:pt x="920734" y="12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59" name="グループ化 1858">
              <a:extLst>
                <a:ext uri="{FF2B5EF4-FFF2-40B4-BE49-F238E27FC236}">
                  <a16:creationId xmlns:a16="http://schemas.microsoft.com/office/drawing/2014/main" id="{954E0BE6-1C82-4648-BF5B-26A2462D7730}"/>
                </a:ext>
              </a:extLst>
            </p:cNvPr>
            <p:cNvGrpSpPr/>
            <p:nvPr/>
          </p:nvGrpSpPr>
          <p:grpSpPr>
            <a:xfrm rot="18000000">
              <a:off x="1359778" y="3927931"/>
              <a:ext cx="1273456" cy="2166872"/>
              <a:chOff x="2517485" y="2384413"/>
              <a:chExt cx="1306252" cy="2222678"/>
            </a:xfrm>
          </p:grpSpPr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830FD679-AF71-48C3-B658-F6648AA70F33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61" name="グループ化 1860">
                <a:extLst>
                  <a:ext uri="{FF2B5EF4-FFF2-40B4-BE49-F238E27FC236}">
                    <a16:creationId xmlns:a16="http://schemas.microsoft.com/office/drawing/2014/main" id="{B6097673-CC92-4115-8933-E578280CBEBE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1962" name="楕円 1961">
                  <a:extLst>
                    <a:ext uri="{FF2B5EF4-FFF2-40B4-BE49-F238E27FC236}">
                      <a16:creationId xmlns:a16="http://schemas.microsoft.com/office/drawing/2014/main" id="{BD630B3F-D1E3-4C03-9246-79FE912302C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3" name="フリーフォーム: 図形 1962">
                  <a:extLst>
                    <a:ext uri="{FF2B5EF4-FFF2-40B4-BE49-F238E27FC236}">
                      <a16:creationId xmlns:a16="http://schemas.microsoft.com/office/drawing/2014/main" id="{FD9BE809-73B3-4CAC-80ED-3BEA9C0E64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A78C6FF-0B73-4B6E-AF99-E011C838C6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2" name="グループ化 1861">
                <a:extLst>
                  <a:ext uri="{FF2B5EF4-FFF2-40B4-BE49-F238E27FC236}">
                    <a16:creationId xmlns:a16="http://schemas.microsoft.com/office/drawing/2014/main" id="{06E1C6F1-DA35-4E64-A2A0-04D78799EAF1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9" name="楕円 1958">
                  <a:extLst>
                    <a:ext uri="{FF2B5EF4-FFF2-40B4-BE49-F238E27FC236}">
                      <a16:creationId xmlns:a16="http://schemas.microsoft.com/office/drawing/2014/main" id="{A6D3BF5A-37A7-414D-9935-4DACEB6E11D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フリーフォーム: 図形 1959">
                  <a:extLst>
                    <a:ext uri="{FF2B5EF4-FFF2-40B4-BE49-F238E27FC236}">
                      <a16:creationId xmlns:a16="http://schemas.microsoft.com/office/drawing/2014/main" id="{2A364D2C-519B-4359-A750-2EA0D1F4692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フリーフォーム: 図形 1960">
                  <a:extLst>
                    <a:ext uri="{FF2B5EF4-FFF2-40B4-BE49-F238E27FC236}">
                      <a16:creationId xmlns:a16="http://schemas.microsoft.com/office/drawing/2014/main" id="{3DF939C9-E13D-4D64-B2FA-07BB7406A20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3" name="グループ化 1862">
                <a:extLst>
                  <a:ext uri="{FF2B5EF4-FFF2-40B4-BE49-F238E27FC236}">
                    <a16:creationId xmlns:a16="http://schemas.microsoft.com/office/drawing/2014/main" id="{8E8A9A39-39E1-4C73-B9CD-7FF045383DD0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6" name="楕円 1955">
                  <a:extLst>
                    <a:ext uri="{FF2B5EF4-FFF2-40B4-BE49-F238E27FC236}">
                      <a16:creationId xmlns:a16="http://schemas.microsoft.com/office/drawing/2014/main" id="{7E78962D-2E3D-425E-A24F-9DC54373F86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フリーフォーム: 図形 1956">
                  <a:extLst>
                    <a:ext uri="{FF2B5EF4-FFF2-40B4-BE49-F238E27FC236}">
                      <a16:creationId xmlns:a16="http://schemas.microsoft.com/office/drawing/2014/main" id="{368F1F8C-D03F-4967-B8D3-DD87DDFE68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フリーフォーム: 図形 1957">
                  <a:extLst>
                    <a:ext uri="{FF2B5EF4-FFF2-40B4-BE49-F238E27FC236}">
                      <a16:creationId xmlns:a16="http://schemas.microsoft.com/office/drawing/2014/main" id="{3FDA7026-A86F-4932-9C46-4C25F12B59E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4" name="グループ化 1863">
                <a:extLst>
                  <a:ext uri="{FF2B5EF4-FFF2-40B4-BE49-F238E27FC236}">
                    <a16:creationId xmlns:a16="http://schemas.microsoft.com/office/drawing/2014/main" id="{6C3205E6-0F93-42B9-8D9B-D0AD85180F7E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3" name="楕円 1952">
                  <a:extLst>
                    <a:ext uri="{FF2B5EF4-FFF2-40B4-BE49-F238E27FC236}">
                      <a16:creationId xmlns:a16="http://schemas.microsoft.com/office/drawing/2014/main" id="{70720BA5-E409-4CBE-AB8D-43F0C165AB8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フリーフォーム: 図形 1953">
                  <a:extLst>
                    <a:ext uri="{FF2B5EF4-FFF2-40B4-BE49-F238E27FC236}">
                      <a16:creationId xmlns:a16="http://schemas.microsoft.com/office/drawing/2014/main" id="{D234B785-B603-4DBA-B261-08D64D3FA9F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5" name="フリーフォーム: 図形 1954">
                  <a:extLst>
                    <a:ext uri="{FF2B5EF4-FFF2-40B4-BE49-F238E27FC236}">
                      <a16:creationId xmlns:a16="http://schemas.microsoft.com/office/drawing/2014/main" id="{1E50AB85-272F-4F75-819B-13F8D2D6107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5" name="グループ化 1864">
                <a:extLst>
                  <a:ext uri="{FF2B5EF4-FFF2-40B4-BE49-F238E27FC236}">
                    <a16:creationId xmlns:a16="http://schemas.microsoft.com/office/drawing/2014/main" id="{8F378436-0F89-4C51-BF2B-639E10317FEA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0" name="楕円 1949">
                  <a:extLst>
                    <a:ext uri="{FF2B5EF4-FFF2-40B4-BE49-F238E27FC236}">
                      <a16:creationId xmlns:a16="http://schemas.microsoft.com/office/drawing/2014/main" id="{4A33C0B3-14DC-414D-8F43-A92F93F6B31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D9EC088F-98E1-4108-8792-8DB132BB00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4E52EC6C-9D71-4AAF-AD8C-553A958C9A9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6" name="グループ化 1865">
                <a:extLst>
                  <a:ext uri="{FF2B5EF4-FFF2-40B4-BE49-F238E27FC236}">
                    <a16:creationId xmlns:a16="http://schemas.microsoft.com/office/drawing/2014/main" id="{7F9125F3-908E-4FD5-B235-5BA2445E6438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7" name="楕円 1946">
                  <a:extLst>
                    <a:ext uri="{FF2B5EF4-FFF2-40B4-BE49-F238E27FC236}">
                      <a16:creationId xmlns:a16="http://schemas.microsoft.com/office/drawing/2014/main" id="{5120D836-0629-4A22-A0B9-FBFC1C79DD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791E1BC9-1853-4182-93B1-226EA1DEC1A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0F29DCCE-6A79-42B2-BA8D-8DFB01B96E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7" name="グループ化 1866">
                <a:extLst>
                  <a:ext uri="{FF2B5EF4-FFF2-40B4-BE49-F238E27FC236}">
                    <a16:creationId xmlns:a16="http://schemas.microsoft.com/office/drawing/2014/main" id="{503AA885-4F4C-4E53-9941-091EBB65F9DE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4" name="楕円 1943">
                  <a:extLst>
                    <a:ext uri="{FF2B5EF4-FFF2-40B4-BE49-F238E27FC236}">
                      <a16:creationId xmlns:a16="http://schemas.microsoft.com/office/drawing/2014/main" id="{1D539736-6132-42CF-8C5A-3569D7B651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フリーフォーム: 図形 1944">
                  <a:extLst>
                    <a:ext uri="{FF2B5EF4-FFF2-40B4-BE49-F238E27FC236}">
                      <a16:creationId xmlns:a16="http://schemas.microsoft.com/office/drawing/2014/main" id="{1397E6AB-8F7B-4F76-8A44-3F11B3E5D66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B2A572F7-D3D2-4635-989E-6C09CBBC026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8" name="グループ化 1867">
                <a:extLst>
                  <a:ext uri="{FF2B5EF4-FFF2-40B4-BE49-F238E27FC236}">
                    <a16:creationId xmlns:a16="http://schemas.microsoft.com/office/drawing/2014/main" id="{3B0599BC-4890-4C70-B8BA-04EA03AD7812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1" name="楕円 1940">
                  <a:extLst>
                    <a:ext uri="{FF2B5EF4-FFF2-40B4-BE49-F238E27FC236}">
                      <a16:creationId xmlns:a16="http://schemas.microsoft.com/office/drawing/2014/main" id="{3BA43645-5610-4027-8D50-CC08966EC2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F5084575-4D42-47A5-ADA4-A84BB74172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D5C833B6-4C6D-462E-BCD2-AB2D6D29EC4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9" name="グループ化 1868">
                <a:extLst>
                  <a:ext uri="{FF2B5EF4-FFF2-40B4-BE49-F238E27FC236}">
                    <a16:creationId xmlns:a16="http://schemas.microsoft.com/office/drawing/2014/main" id="{17DC37CF-2A8F-4AE2-9964-03C032C32B1A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8" name="楕円 1937">
                  <a:extLst>
                    <a:ext uri="{FF2B5EF4-FFF2-40B4-BE49-F238E27FC236}">
                      <a16:creationId xmlns:a16="http://schemas.microsoft.com/office/drawing/2014/main" id="{83740AE0-55E9-4091-83D8-0790630505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EC97161A-1FFF-4B45-9926-945DD3738D6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62EEB058-F751-4ED5-ACF3-BFE7D7A727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0" name="グループ化 1869">
                <a:extLst>
                  <a:ext uri="{FF2B5EF4-FFF2-40B4-BE49-F238E27FC236}">
                    <a16:creationId xmlns:a16="http://schemas.microsoft.com/office/drawing/2014/main" id="{972BD490-95DB-451F-919C-0998D839BE9D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5" name="楕円 1934">
                  <a:extLst>
                    <a:ext uri="{FF2B5EF4-FFF2-40B4-BE49-F238E27FC236}">
                      <a16:creationId xmlns:a16="http://schemas.microsoft.com/office/drawing/2014/main" id="{620CBF60-A1C2-4D7E-A305-660C0F5E46F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6" name="フリーフォーム: 図形 1935">
                  <a:extLst>
                    <a:ext uri="{FF2B5EF4-FFF2-40B4-BE49-F238E27FC236}">
                      <a16:creationId xmlns:a16="http://schemas.microsoft.com/office/drawing/2014/main" id="{97683738-B8F8-4B94-9129-11291728E4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7" name="フリーフォーム: 図形 1936">
                  <a:extLst>
                    <a:ext uri="{FF2B5EF4-FFF2-40B4-BE49-F238E27FC236}">
                      <a16:creationId xmlns:a16="http://schemas.microsoft.com/office/drawing/2014/main" id="{242C7BF8-2E67-44D6-9E22-E8374B8E1F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1" name="グループ化 1870">
                <a:extLst>
                  <a:ext uri="{FF2B5EF4-FFF2-40B4-BE49-F238E27FC236}">
                    <a16:creationId xmlns:a16="http://schemas.microsoft.com/office/drawing/2014/main" id="{4970EE57-E313-42E4-B148-5C92A24C8976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2" name="楕円 1931">
                  <a:extLst>
                    <a:ext uri="{FF2B5EF4-FFF2-40B4-BE49-F238E27FC236}">
                      <a16:creationId xmlns:a16="http://schemas.microsoft.com/office/drawing/2014/main" id="{1D9637D5-0BCD-4CE2-9744-8806F06B639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F1F8D953-CDE8-435D-BAE6-DB21CECC62E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4" name="フリーフォーム: 図形 1933">
                  <a:extLst>
                    <a:ext uri="{FF2B5EF4-FFF2-40B4-BE49-F238E27FC236}">
                      <a16:creationId xmlns:a16="http://schemas.microsoft.com/office/drawing/2014/main" id="{5C478C70-E1C1-44A6-B53B-C27A7B352B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2" name="グループ化 1871">
                <a:extLst>
                  <a:ext uri="{FF2B5EF4-FFF2-40B4-BE49-F238E27FC236}">
                    <a16:creationId xmlns:a16="http://schemas.microsoft.com/office/drawing/2014/main" id="{F91FD619-819F-4910-97A9-B488E38CF35B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9" name="楕円 1928">
                  <a:extLst>
                    <a:ext uri="{FF2B5EF4-FFF2-40B4-BE49-F238E27FC236}">
                      <a16:creationId xmlns:a16="http://schemas.microsoft.com/office/drawing/2014/main" id="{A15368B2-A20E-4173-BF08-73979A2695A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0" name="フリーフォーム: 図形 1929">
                  <a:extLst>
                    <a:ext uri="{FF2B5EF4-FFF2-40B4-BE49-F238E27FC236}">
                      <a16:creationId xmlns:a16="http://schemas.microsoft.com/office/drawing/2014/main" id="{BADF37DA-E43F-4AF4-A7D6-F3C6FAAC160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6A67BD10-9193-4B37-AA30-6B157953403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3" name="グループ化 1872">
                <a:extLst>
                  <a:ext uri="{FF2B5EF4-FFF2-40B4-BE49-F238E27FC236}">
                    <a16:creationId xmlns:a16="http://schemas.microsoft.com/office/drawing/2014/main" id="{B5136104-58F9-475D-97A6-75F8B6E4EA25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6" name="楕円 1925">
                  <a:extLst>
                    <a:ext uri="{FF2B5EF4-FFF2-40B4-BE49-F238E27FC236}">
                      <a16:creationId xmlns:a16="http://schemas.microsoft.com/office/drawing/2014/main" id="{174DF6F9-5B66-44B9-BC93-2EEEB7D1665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7" name="フリーフォーム: 図形 1926">
                  <a:extLst>
                    <a:ext uri="{FF2B5EF4-FFF2-40B4-BE49-F238E27FC236}">
                      <a16:creationId xmlns:a16="http://schemas.microsoft.com/office/drawing/2014/main" id="{1D2DC965-04BC-477F-B57B-04F9ACF398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8" name="フリーフォーム: 図形 1927">
                  <a:extLst>
                    <a:ext uri="{FF2B5EF4-FFF2-40B4-BE49-F238E27FC236}">
                      <a16:creationId xmlns:a16="http://schemas.microsoft.com/office/drawing/2014/main" id="{57A84469-6D51-4CD1-8AC9-0CB54C31BCD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4" name="グループ化 1873">
                <a:extLst>
                  <a:ext uri="{FF2B5EF4-FFF2-40B4-BE49-F238E27FC236}">
                    <a16:creationId xmlns:a16="http://schemas.microsoft.com/office/drawing/2014/main" id="{F490A08D-11F0-4D11-B937-A29CCE4E2543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3" name="楕円 1922">
                  <a:extLst>
                    <a:ext uri="{FF2B5EF4-FFF2-40B4-BE49-F238E27FC236}">
                      <a16:creationId xmlns:a16="http://schemas.microsoft.com/office/drawing/2014/main" id="{48ACFF18-D845-425A-B901-6B9663ACD3B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4" name="フリーフォーム: 図形 1923">
                  <a:extLst>
                    <a:ext uri="{FF2B5EF4-FFF2-40B4-BE49-F238E27FC236}">
                      <a16:creationId xmlns:a16="http://schemas.microsoft.com/office/drawing/2014/main" id="{3AF0F7E7-3AC0-4049-988B-E6BF49E2E45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8F4A7B81-6CD1-4D0B-A4A3-22288682ABA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5" name="グループ化 1874">
                <a:extLst>
                  <a:ext uri="{FF2B5EF4-FFF2-40B4-BE49-F238E27FC236}">
                    <a16:creationId xmlns:a16="http://schemas.microsoft.com/office/drawing/2014/main" id="{471D5E9D-2DD5-436E-9275-656AFB2A5A81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0" name="楕円 1919">
                  <a:extLst>
                    <a:ext uri="{FF2B5EF4-FFF2-40B4-BE49-F238E27FC236}">
                      <a16:creationId xmlns:a16="http://schemas.microsoft.com/office/drawing/2014/main" id="{2A4AADCF-8AE4-409A-AB9B-9664865F4BD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1" name="フリーフォーム: 図形 1920">
                  <a:extLst>
                    <a:ext uri="{FF2B5EF4-FFF2-40B4-BE49-F238E27FC236}">
                      <a16:creationId xmlns:a16="http://schemas.microsoft.com/office/drawing/2014/main" id="{9ACD2A99-067E-47E8-AC4B-2F77DF2B29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2" name="フリーフォーム: 図形 1921">
                  <a:extLst>
                    <a:ext uri="{FF2B5EF4-FFF2-40B4-BE49-F238E27FC236}">
                      <a16:creationId xmlns:a16="http://schemas.microsoft.com/office/drawing/2014/main" id="{F6606C15-0F24-4493-A31F-9330E84FB4F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6" name="グループ化 1875">
                <a:extLst>
                  <a:ext uri="{FF2B5EF4-FFF2-40B4-BE49-F238E27FC236}">
                    <a16:creationId xmlns:a16="http://schemas.microsoft.com/office/drawing/2014/main" id="{15576A64-F212-447F-B862-EFB1DF16E99A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7" name="楕円 1916">
                  <a:extLst>
                    <a:ext uri="{FF2B5EF4-FFF2-40B4-BE49-F238E27FC236}">
                      <a16:creationId xmlns:a16="http://schemas.microsoft.com/office/drawing/2014/main" id="{7EBCF857-26E5-404C-AE7E-8962CAF6CE4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EBB5C4A3-8B70-44DA-B053-0ACB6F9F5B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908FA364-69B6-4586-ADE3-DF1D94303E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7" name="グループ化 1876">
                <a:extLst>
                  <a:ext uri="{FF2B5EF4-FFF2-40B4-BE49-F238E27FC236}">
                    <a16:creationId xmlns:a16="http://schemas.microsoft.com/office/drawing/2014/main" id="{FE159692-11E5-467B-9543-08A26DACB186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4" name="楕円 1913">
                  <a:extLst>
                    <a:ext uri="{FF2B5EF4-FFF2-40B4-BE49-F238E27FC236}">
                      <a16:creationId xmlns:a16="http://schemas.microsoft.com/office/drawing/2014/main" id="{84984C0C-F9C8-4D60-82EF-2AB0DB7B167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5" name="フリーフォーム: 図形 1914">
                  <a:extLst>
                    <a:ext uri="{FF2B5EF4-FFF2-40B4-BE49-F238E27FC236}">
                      <a16:creationId xmlns:a16="http://schemas.microsoft.com/office/drawing/2014/main" id="{25598556-15BA-4314-B196-B2A16295F1E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45E17B9F-809E-4C02-A4DB-87B627EB75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8" name="グループ化 1877">
                <a:extLst>
                  <a:ext uri="{FF2B5EF4-FFF2-40B4-BE49-F238E27FC236}">
                    <a16:creationId xmlns:a16="http://schemas.microsoft.com/office/drawing/2014/main" id="{FD125D53-63A3-43A6-B28B-2EA8E65DEE1B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1" name="楕円 1910">
                  <a:extLst>
                    <a:ext uri="{FF2B5EF4-FFF2-40B4-BE49-F238E27FC236}">
                      <a16:creationId xmlns:a16="http://schemas.microsoft.com/office/drawing/2014/main" id="{D3B8F3D2-1EC4-4FF2-9B81-3B25EABA4C6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2" name="フリーフォーム: 図形 1911">
                  <a:extLst>
                    <a:ext uri="{FF2B5EF4-FFF2-40B4-BE49-F238E27FC236}">
                      <a16:creationId xmlns:a16="http://schemas.microsoft.com/office/drawing/2014/main" id="{30F04A51-E798-4A14-8F63-52C31B7FEE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3" name="フリーフォーム: 図形 1912">
                  <a:extLst>
                    <a:ext uri="{FF2B5EF4-FFF2-40B4-BE49-F238E27FC236}">
                      <a16:creationId xmlns:a16="http://schemas.microsoft.com/office/drawing/2014/main" id="{311E5BC7-83A2-472E-A4EF-8410158DCC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9" name="グループ化 1878">
                <a:extLst>
                  <a:ext uri="{FF2B5EF4-FFF2-40B4-BE49-F238E27FC236}">
                    <a16:creationId xmlns:a16="http://schemas.microsoft.com/office/drawing/2014/main" id="{B83842B8-61DF-4FF3-9BFB-0AC94B64D994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8" name="楕円 1907">
                  <a:extLst>
                    <a:ext uri="{FF2B5EF4-FFF2-40B4-BE49-F238E27FC236}">
                      <a16:creationId xmlns:a16="http://schemas.microsoft.com/office/drawing/2014/main" id="{5F6EF029-4021-4D10-9FCB-0C4165FB33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DC85F25B-1955-4A2F-9F5F-B61E9D16D7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0" name="フリーフォーム: 図形 1909">
                  <a:extLst>
                    <a:ext uri="{FF2B5EF4-FFF2-40B4-BE49-F238E27FC236}">
                      <a16:creationId xmlns:a16="http://schemas.microsoft.com/office/drawing/2014/main" id="{B350A3A1-D69C-4E33-90E8-3BA03A6B41D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0" name="グループ化 1879">
                <a:extLst>
                  <a:ext uri="{FF2B5EF4-FFF2-40B4-BE49-F238E27FC236}">
                    <a16:creationId xmlns:a16="http://schemas.microsoft.com/office/drawing/2014/main" id="{941580EF-B9C9-41AB-9249-3B94BE9C2F0B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5" name="楕円 1904">
                  <a:extLst>
                    <a:ext uri="{FF2B5EF4-FFF2-40B4-BE49-F238E27FC236}">
                      <a16:creationId xmlns:a16="http://schemas.microsoft.com/office/drawing/2014/main" id="{68995F1A-988B-41B3-B821-7AEE026E55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6" name="フリーフォーム: 図形 1905">
                  <a:extLst>
                    <a:ext uri="{FF2B5EF4-FFF2-40B4-BE49-F238E27FC236}">
                      <a16:creationId xmlns:a16="http://schemas.microsoft.com/office/drawing/2014/main" id="{48F23FAF-DBD4-4896-BF4E-84B0CA0053C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7" name="フリーフォーム: 図形 1906">
                  <a:extLst>
                    <a:ext uri="{FF2B5EF4-FFF2-40B4-BE49-F238E27FC236}">
                      <a16:creationId xmlns:a16="http://schemas.microsoft.com/office/drawing/2014/main" id="{485F53D0-297A-4B2F-891C-BE581C3E03C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1" name="グループ化 1880">
                <a:extLst>
                  <a:ext uri="{FF2B5EF4-FFF2-40B4-BE49-F238E27FC236}">
                    <a16:creationId xmlns:a16="http://schemas.microsoft.com/office/drawing/2014/main" id="{35377E25-D090-407F-8763-66374199EDA4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2" name="楕円 1901">
                  <a:extLst>
                    <a:ext uri="{FF2B5EF4-FFF2-40B4-BE49-F238E27FC236}">
                      <a16:creationId xmlns:a16="http://schemas.microsoft.com/office/drawing/2014/main" id="{59EC6B6F-AD9C-4A65-B6D6-357F948EC4D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フリーフォーム: 図形 1902">
                  <a:extLst>
                    <a:ext uri="{FF2B5EF4-FFF2-40B4-BE49-F238E27FC236}">
                      <a16:creationId xmlns:a16="http://schemas.microsoft.com/office/drawing/2014/main" id="{ABF378EB-C5CD-4FCF-98FA-0DA4DBE8EAA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4" name="フリーフォーム: 図形 1903">
                  <a:extLst>
                    <a:ext uri="{FF2B5EF4-FFF2-40B4-BE49-F238E27FC236}">
                      <a16:creationId xmlns:a16="http://schemas.microsoft.com/office/drawing/2014/main" id="{1AE2B850-090B-4CBC-860F-0735BC84B25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2" name="グループ化 1881">
                <a:extLst>
                  <a:ext uri="{FF2B5EF4-FFF2-40B4-BE49-F238E27FC236}">
                    <a16:creationId xmlns:a16="http://schemas.microsoft.com/office/drawing/2014/main" id="{FFDE170A-C91A-4C11-ADAB-0FB0284FE927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9" name="楕円 1898">
                  <a:extLst>
                    <a:ext uri="{FF2B5EF4-FFF2-40B4-BE49-F238E27FC236}">
                      <a16:creationId xmlns:a16="http://schemas.microsoft.com/office/drawing/2014/main" id="{5E5FFA69-C557-44CC-BA09-B830EC85760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フリーフォーム: 図形 1899">
                  <a:extLst>
                    <a:ext uri="{FF2B5EF4-FFF2-40B4-BE49-F238E27FC236}">
                      <a16:creationId xmlns:a16="http://schemas.microsoft.com/office/drawing/2014/main" id="{88C48D18-9C39-43C0-B626-8B2A0AD7094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1" name="フリーフォーム: 図形 1900">
                  <a:extLst>
                    <a:ext uri="{FF2B5EF4-FFF2-40B4-BE49-F238E27FC236}">
                      <a16:creationId xmlns:a16="http://schemas.microsoft.com/office/drawing/2014/main" id="{93D7F669-E937-476E-AA74-12DA7EAA02E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3" name="グループ化 1882">
                <a:extLst>
                  <a:ext uri="{FF2B5EF4-FFF2-40B4-BE49-F238E27FC236}">
                    <a16:creationId xmlns:a16="http://schemas.microsoft.com/office/drawing/2014/main" id="{7694D63C-84EE-431B-9FD8-BC85A3B12B78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6" name="楕円 1895">
                  <a:extLst>
                    <a:ext uri="{FF2B5EF4-FFF2-40B4-BE49-F238E27FC236}">
                      <a16:creationId xmlns:a16="http://schemas.microsoft.com/office/drawing/2014/main" id="{9E1D949D-171C-43A7-8EE1-35770198AA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3A512201-A8E3-4C4D-9DE5-4C3DA8BC45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8" name="フリーフォーム: 図形 1897">
                  <a:extLst>
                    <a:ext uri="{FF2B5EF4-FFF2-40B4-BE49-F238E27FC236}">
                      <a16:creationId xmlns:a16="http://schemas.microsoft.com/office/drawing/2014/main" id="{9818038D-DEF6-46CC-8C8F-AB96F0B4095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4" name="グループ化 1883">
                <a:extLst>
                  <a:ext uri="{FF2B5EF4-FFF2-40B4-BE49-F238E27FC236}">
                    <a16:creationId xmlns:a16="http://schemas.microsoft.com/office/drawing/2014/main" id="{22CA0EC9-F453-461E-A263-245C7A37BC24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3" name="楕円 1892">
                  <a:extLst>
                    <a:ext uri="{FF2B5EF4-FFF2-40B4-BE49-F238E27FC236}">
                      <a16:creationId xmlns:a16="http://schemas.microsoft.com/office/drawing/2014/main" id="{3F3CE7CC-F5B7-4AB1-8746-26BBBA551A8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フリーフォーム: 図形 1893">
                  <a:extLst>
                    <a:ext uri="{FF2B5EF4-FFF2-40B4-BE49-F238E27FC236}">
                      <a16:creationId xmlns:a16="http://schemas.microsoft.com/office/drawing/2014/main" id="{063E7050-F118-4DE7-88C1-9C059845049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952A3E33-073F-4C2E-AEF6-6538B07A7D9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5" name="グループ化 1884">
                <a:extLst>
                  <a:ext uri="{FF2B5EF4-FFF2-40B4-BE49-F238E27FC236}">
                    <a16:creationId xmlns:a16="http://schemas.microsoft.com/office/drawing/2014/main" id="{CA698173-98AF-496F-8736-7E0BC6EF1643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0" name="楕円 1889">
                  <a:extLst>
                    <a:ext uri="{FF2B5EF4-FFF2-40B4-BE49-F238E27FC236}">
                      <a16:creationId xmlns:a16="http://schemas.microsoft.com/office/drawing/2014/main" id="{15791EBD-6496-4593-A0B5-DC55123170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5C4D9E6E-BD60-4994-8E76-CD8F064D46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BE0A623F-044B-43DC-AD40-BC87FED003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6" name="グループ化 1885">
                <a:extLst>
                  <a:ext uri="{FF2B5EF4-FFF2-40B4-BE49-F238E27FC236}">
                    <a16:creationId xmlns:a16="http://schemas.microsoft.com/office/drawing/2014/main" id="{83C04D85-B7D1-4CAF-80B8-764150707D7B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887" name="楕円 1886">
                  <a:extLst>
                    <a:ext uri="{FF2B5EF4-FFF2-40B4-BE49-F238E27FC236}">
                      <a16:creationId xmlns:a16="http://schemas.microsoft.com/office/drawing/2014/main" id="{08C5BC32-E21B-41D7-A843-FC9D55159FF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フリーフォーム: 図形 1887">
                  <a:extLst>
                    <a:ext uri="{FF2B5EF4-FFF2-40B4-BE49-F238E27FC236}">
                      <a16:creationId xmlns:a16="http://schemas.microsoft.com/office/drawing/2014/main" id="{2A255425-EFAC-42D0-A21F-272B76F7A7F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5E75535D-EEBC-48B5-AB40-452B24E6E23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65" name="グループ化 1964">
            <a:extLst>
              <a:ext uri="{FF2B5EF4-FFF2-40B4-BE49-F238E27FC236}">
                <a16:creationId xmlns:a16="http://schemas.microsoft.com/office/drawing/2014/main" id="{E8753F9F-D47E-4A4A-AF2F-BD95E87B1DA1}"/>
              </a:ext>
            </a:extLst>
          </p:cNvPr>
          <p:cNvGrpSpPr/>
          <p:nvPr/>
        </p:nvGrpSpPr>
        <p:grpSpPr>
          <a:xfrm>
            <a:off x="4114031" y="1080011"/>
            <a:ext cx="1405191" cy="2391028"/>
            <a:chOff x="5450062" y="2384413"/>
            <a:chExt cx="1306252" cy="2222678"/>
          </a:xfrm>
        </p:grpSpPr>
        <p:sp>
          <p:nvSpPr>
            <p:cNvPr id="1966" name="フリーフォーム: 図形 1965">
              <a:extLst>
                <a:ext uri="{FF2B5EF4-FFF2-40B4-BE49-F238E27FC236}">
                  <a16:creationId xmlns:a16="http://schemas.microsoft.com/office/drawing/2014/main" id="{1F355327-8344-4362-AA09-636F3D94668B}"/>
                </a:ext>
              </a:extLst>
            </p:cNvPr>
            <p:cNvSpPr/>
            <p:nvPr/>
          </p:nvSpPr>
          <p:spPr>
            <a:xfrm rot="16200000">
              <a:off x="5678750" y="2372408"/>
              <a:ext cx="508957" cy="532967"/>
            </a:xfrm>
            <a:custGeom>
              <a:avLst/>
              <a:gdLst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266270 w 693275"/>
                <a:gd name="connsiteY9" fmla="*/ 309431 h 725980"/>
                <a:gd name="connsiteX10" fmla="*/ 611451 w 693275"/>
                <a:gd name="connsiteY10" fmla="*/ 309431 h 725980"/>
                <a:gd name="connsiteX11" fmla="*/ 591182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83785 w 693275"/>
                <a:gd name="connsiteY1" fmla="*/ 363000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275" h="725980">
                  <a:moveTo>
                    <a:pt x="693275" y="0"/>
                  </a:moveTo>
                  <a:lnTo>
                    <a:pt x="683785" y="363000"/>
                  </a:lnTo>
                  <a:lnTo>
                    <a:pt x="693274" y="725980"/>
                  </a:lnTo>
                  <a:lnTo>
                    <a:pt x="591181" y="725980"/>
                  </a:lnTo>
                  <a:lnTo>
                    <a:pt x="612473" y="400932"/>
                  </a:lnTo>
                  <a:lnTo>
                    <a:pt x="305245" y="386648"/>
                  </a:lnTo>
                  <a:lnTo>
                    <a:pt x="64701" y="655765"/>
                  </a:lnTo>
                  <a:lnTo>
                    <a:pt x="0" y="591064"/>
                  </a:lnTo>
                  <a:lnTo>
                    <a:pt x="266270" y="324794"/>
                  </a:lnTo>
                  <a:lnTo>
                    <a:pt x="611451" y="309431"/>
                  </a:lnTo>
                  <a:lnTo>
                    <a:pt x="591182" y="0"/>
                  </a:lnTo>
                  <a:lnTo>
                    <a:pt x="69327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67" name="グループ化 1966">
              <a:extLst>
                <a:ext uri="{FF2B5EF4-FFF2-40B4-BE49-F238E27FC236}">
                  <a16:creationId xmlns:a16="http://schemas.microsoft.com/office/drawing/2014/main" id="{FFCCB940-B826-44D6-AFAD-A2D75183773D}"/>
                </a:ext>
              </a:extLst>
            </p:cNvPr>
            <p:cNvGrpSpPr/>
            <p:nvPr/>
          </p:nvGrpSpPr>
          <p:grpSpPr>
            <a:xfrm>
              <a:off x="5982892" y="3355344"/>
              <a:ext cx="374600" cy="371520"/>
              <a:chOff x="3187700" y="2724150"/>
              <a:chExt cx="482600" cy="478632"/>
            </a:xfrm>
          </p:grpSpPr>
          <p:sp>
            <p:nvSpPr>
              <p:cNvPr id="2068" name="楕円 2067">
                <a:extLst>
                  <a:ext uri="{FF2B5EF4-FFF2-40B4-BE49-F238E27FC236}">
                    <a16:creationId xmlns:a16="http://schemas.microsoft.com/office/drawing/2014/main" id="{DEFA4638-4BAC-4D14-BDE1-71308C8CDEE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9" name="フリーフォーム: 図形 2068">
                <a:extLst>
                  <a:ext uri="{FF2B5EF4-FFF2-40B4-BE49-F238E27FC236}">
                    <a16:creationId xmlns:a16="http://schemas.microsoft.com/office/drawing/2014/main" id="{23C378C0-86C2-4150-9523-5265457D5FC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0" name="フリーフォーム: 図形 2069">
                <a:extLst>
                  <a:ext uri="{FF2B5EF4-FFF2-40B4-BE49-F238E27FC236}">
                    <a16:creationId xmlns:a16="http://schemas.microsoft.com/office/drawing/2014/main" id="{725415BC-2A58-4319-B7ED-5E53F76F5B2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8" name="グループ化 1967">
              <a:extLst>
                <a:ext uri="{FF2B5EF4-FFF2-40B4-BE49-F238E27FC236}">
                  <a16:creationId xmlns:a16="http://schemas.microsoft.com/office/drawing/2014/main" id="{C46C1BBD-8148-4FCD-812C-D16475BE3B07}"/>
                </a:ext>
              </a:extLst>
            </p:cNvPr>
            <p:cNvGrpSpPr/>
            <p:nvPr/>
          </p:nvGrpSpPr>
          <p:grpSpPr>
            <a:xfrm>
              <a:off x="5457238" y="3209000"/>
              <a:ext cx="374600" cy="371520"/>
              <a:chOff x="3187700" y="2724150"/>
              <a:chExt cx="482600" cy="478632"/>
            </a:xfrm>
          </p:grpSpPr>
          <p:sp>
            <p:nvSpPr>
              <p:cNvPr id="2065" name="楕円 2064">
                <a:extLst>
                  <a:ext uri="{FF2B5EF4-FFF2-40B4-BE49-F238E27FC236}">
                    <a16:creationId xmlns:a16="http://schemas.microsoft.com/office/drawing/2014/main" id="{3437E75E-5B7D-42AD-A19F-EA4676B28ED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6" name="フリーフォーム: 図形 2065">
                <a:extLst>
                  <a:ext uri="{FF2B5EF4-FFF2-40B4-BE49-F238E27FC236}">
                    <a16:creationId xmlns:a16="http://schemas.microsoft.com/office/drawing/2014/main" id="{6DC33A98-6D61-4736-8076-BDC2B7A70E7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7" name="フリーフォーム: 図形 2066">
                <a:extLst>
                  <a:ext uri="{FF2B5EF4-FFF2-40B4-BE49-F238E27FC236}">
                    <a16:creationId xmlns:a16="http://schemas.microsoft.com/office/drawing/2014/main" id="{9945A020-0B61-4F74-A20A-41E71F9667C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9" name="グループ化 1968">
              <a:extLst>
                <a:ext uri="{FF2B5EF4-FFF2-40B4-BE49-F238E27FC236}">
                  <a16:creationId xmlns:a16="http://schemas.microsoft.com/office/drawing/2014/main" id="{C237DC4F-AB14-403D-B1E1-7545DB8D2033}"/>
                </a:ext>
              </a:extLst>
            </p:cNvPr>
            <p:cNvGrpSpPr/>
            <p:nvPr/>
          </p:nvGrpSpPr>
          <p:grpSpPr>
            <a:xfrm>
              <a:off x="6088417" y="2640429"/>
              <a:ext cx="374600" cy="371520"/>
              <a:chOff x="3187700" y="2724150"/>
              <a:chExt cx="482600" cy="478632"/>
            </a:xfrm>
          </p:grpSpPr>
          <p:sp>
            <p:nvSpPr>
              <p:cNvPr id="2062" name="楕円 2061">
                <a:extLst>
                  <a:ext uri="{FF2B5EF4-FFF2-40B4-BE49-F238E27FC236}">
                    <a16:creationId xmlns:a16="http://schemas.microsoft.com/office/drawing/2014/main" id="{83521C07-47A0-4DE2-A8D8-18349465F6C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3" name="フリーフォーム: 図形 2062">
                <a:extLst>
                  <a:ext uri="{FF2B5EF4-FFF2-40B4-BE49-F238E27FC236}">
                    <a16:creationId xmlns:a16="http://schemas.microsoft.com/office/drawing/2014/main" id="{2886B1F1-EBAE-43C5-9792-F869B0476CD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4" name="フリーフォーム: 図形 2063">
                <a:extLst>
                  <a:ext uri="{FF2B5EF4-FFF2-40B4-BE49-F238E27FC236}">
                    <a16:creationId xmlns:a16="http://schemas.microsoft.com/office/drawing/2014/main" id="{968C1DD8-3021-4B92-A7AC-8645BC4DB344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0" name="グループ化 1969">
              <a:extLst>
                <a:ext uri="{FF2B5EF4-FFF2-40B4-BE49-F238E27FC236}">
                  <a16:creationId xmlns:a16="http://schemas.microsoft.com/office/drawing/2014/main" id="{4325678E-3266-456E-B226-82917C3BA1F0}"/>
                </a:ext>
              </a:extLst>
            </p:cNvPr>
            <p:cNvGrpSpPr/>
            <p:nvPr/>
          </p:nvGrpSpPr>
          <p:grpSpPr>
            <a:xfrm>
              <a:off x="5639843" y="2761199"/>
              <a:ext cx="374600" cy="371520"/>
              <a:chOff x="3187700" y="2724150"/>
              <a:chExt cx="482600" cy="478632"/>
            </a:xfrm>
          </p:grpSpPr>
          <p:sp>
            <p:nvSpPr>
              <p:cNvPr id="2059" name="楕円 2058">
                <a:extLst>
                  <a:ext uri="{FF2B5EF4-FFF2-40B4-BE49-F238E27FC236}">
                    <a16:creationId xmlns:a16="http://schemas.microsoft.com/office/drawing/2014/main" id="{E13CEEF2-2400-4F7E-9865-017DC8C40F2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0" name="フリーフォーム: 図形 2059">
                <a:extLst>
                  <a:ext uri="{FF2B5EF4-FFF2-40B4-BE49-F238E27FC236}">
                    <a16:creationId xmlns:a16="http://schemas.microsoft.com/office/drawing/2014/main" id="{62410FE7-0A2C-4C46-B7A9-8E3E402149F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1" name="フリーフォーム: 図形 2060">
                <a:extLst>
                  <a:ext uri="{FF2B5EF4-FFF2-40B4-BE49-F238E27FC236}">
                    <a16:creationId xmlns:a16="http://schemas.microsoft.com/office/drawing/2014/main" id="{B4673D8A-3978-41DD-978C-15ABD1870BB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1" name="グループ化 1970">
              <a:extLst>
                <a:ext uri="{FF2B5EF4-FFF2-40B4-BE49-F238E27FC236}">
                  <a16:creationId xmlns:a16="http://schemas.microsoft.com/office/drawing/2014/main" id="{AAB9AE17-4816-48B1-B874-D658B7585711}"/>
                </a:ext>
              </a:extLst>
            </p:cNvPr>
            <p:cNvGrpSpPr/>
            <p:nvPr/>
          </p:nvGrpSpPr>
          <p:grpSpPr>
            <a:xfrm>
              <a:off x="5932483" y="4209690"/>
              <a:ext cx="374600" cy="371520"/>
              <a:chOff x="3187700" y="2724150"/>
              <a:chExt cx="482600" cy="478632"/>
            </a:xfrm>
          </p:grpSpPr>
          <p:sp>
            <p:nvSpPr>
              <p:cNvPr id="2056" name="楕円 2055">
                <a:extLst>
                  <a:ext uri="{FF2B5EF4-FFF2-40B4-BE49-F238E27FC236}">
                    <a16:creationId xmlns:a16="http://schemas.microsoft.com/office/drawing/2014/main" id="{5436ED08-A23A-4EAC-B542-48802779E8F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7" name="フリーフォーム: 図形 2056">
                <a:extLst>
                  <a:ext uri="{FF2B5EF4-FFF2-40B4-BE49-F238E27FC236}">
                    <a16:creationId xmlns:a16="http://schemas.microsoft.com/office/drawing/2014/main" id="{5765E455-71A3-4509-A70A-82D8FB390F0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8" name="フリーフォーム: 図形 2057">
                <a:extLst>
                  <a:ext uri="{FF2B5EF4-FFF2-40B4-BE49-F238E27FC236}">
                    <a16:creationId xmlns:a16="http://schemas.microsoft.com/office/drawing/2014/main" id="{110DC834-26C7-4008-9F60-704D0BAFAAA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2" name="グループ化 1971">
              <a:extLst>
                <a:ext uri="{FF2B5EF4-FFF2-40B4-BE49-F238E27FC236}">
                  <a16:creationId xmlns:a16="http://schemas.microsoft.com/office/drawing/2014/main" id="{3D22B647-B351-4DA0-8738-86ED5CDF5539}"/>
                </a:ext>
              </a:extLst>
            </p:cNvPr>
            <p:cNvGrpSpPr/>
            <p:nvPr/>
          </p:nvGrpSpPr>
          <p:grpSpPr>
            <a:xfrm>
              <a:off x="5734075" y="3890513"/>
              <a:ext cx="374600" cy="371520"/>
              <a:chOff x="3187700" y="2724150"/>
              <a:chExt cx="482600" cy="478632"/>
            </a:xfrm>
          </p:grpSpPr>
          <p:sp>
            <p:nvSpPr>
              <p:cNvPr id="2053" name="楕円 2052">
                <a:extLst>
                  <a:ext uri="{FF2B5EF4-FFF2-40B4-BE49-F238E27FC236}">
                    <a16:creationId xmlns:a16="http://schemas.microsoft.com/office/drawing/2014/main" id="{B6A4FA2F-6E32-47F3-BB8E-3C9D0B7BB100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4" name="フリーフォーム: 図形 2053">
                <a:extLst>
                  <a:ext uri="{FF2B5EF4-FFF2-40B4-BE49-F238E27FC236}">
                    <a16:creationId xmlns:a16="http://schemas.microsoft.com/office/drawing/2014/main" id="{B7EA0F61-E106-45CB-A5F9-81349392B08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5" name="フリーフォーム: 図形 2054">
                <a:extLst>
                  <a:ext uri="{FF2B5EF4-FFF2-40B4-BE49-F238E27FC236}">
                    <a16:creationId xmlns:a16="http://schemas.microsoft.com/office/drawing/2014/main" id="{84F024E5-9370-42C1-8B69-7DF8FB5287E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3" name="グループ化 1972">
              <a:extLst>
                <a:ext uri="{FF2B5EF4-FFF2-40B4-BE49-F238E27FC236}">
                  <a16:creationId xmlns:a16="http://schemas.microsoft.com/office/drawing/2014/main" id="{ADA58073-3A2B-40D2-9707-DD0EB10CD58D}"/>
                </a:ext>
              </a:extLst>
            </p:cNvPr>
            <p:cNvGrpSpPr/>
            <p:nvPr/>
          </p:nvGrpSpPr>
          <p:grpSpPr>
            <a:xfrm>
              <a:off x="5672899" y="3605815"/>
              <a:ext cx="374600" cy="371520"/>
              <a:chOff x="3187700" y="2724150"/>
              <a:chExt cx="482600" cy="478632"/>
            </a:xfrm>
          </p:grpSpPr>
          <p:sp>
            <p:nvSpPr>
              <p:cNvPr id="2050" name="楕円 2049">
                <a:extLst>
                  <a:ext uri="{FF2B5EF4-FFF2-40B4-BE49-F238E27FC236}">
                    <a16:creationId xmlns:a16="http://schemas.microsoft.com/office/drawing/2014/main" id="{162FABCC-318A-4DBC-925E-403701FFF0BE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22765C43-BF74-4605-BD36-76AA7BDC76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2" name="フリーフォーム: 図形 2051">
                <a:extLst>
                  <a:ext uri="{FF2B5EF4-FFF2-40B4-BE49-F238E27FC236}">
                    <a16:creationId xmlns:a16="http://schemas.microsoft.com/office/drawing/2014/main" id="{07F451F7-C49A-4E4D-93EB-41C81DCA811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4" name="グループ化 1973">
              <a:extLst>
                <a:ext uri="{FF2B5EF4-FFF2-40B4-BE49-F238E27FC236}">
                  <a16:creationId xmlns:a16="http://schemas.microsoft.com/office/drawing/2014/main" id="{A18A9480-A908-464F-BF3F-1330E439DE69}"/>
                </a:ext>
              </a:extLst>
            </p:cNvPr>
            <p:cNvGrpSpPr/>
            <p:nvPr/>
          </p:nvGrpSpPr>
          <p:grpSpPr>
            <a:xfrm>
              <a:off x="6295451" y="2777706"/>
              <a:ext cx="374600" cy="371520"/>
              <a:chOff x="3187700" y="2724150"/>
              <a:chExt cx="482600" cy="478632"/>
            </a:xfrm>
          </p:grpSpPr>
          <p:sp>
            <p:nvSpPr>
              <p:cNvPr id="2047" name="楕円 2046">
                <a:extLst>
                  <a:ext uri="{FF2B5EF4-FFF2-40B4-BE49-F238E27FC236}">
                    <a16:creationId xmlns:a16="http://schemas.microsoft.com/office/drawing/2014/main" id="{9E408228-D52F-440E-8AD8-446552EDC87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4D0E88FC-7DE3-4283-A60C-2140EFB1CDA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フリーフォーム: 図形 2048">
                <a:extLst>
                  <a:ext uri="{FF2B5EF4-FFF2-40B4-BE49-F238E27FC236}">
                    <a16:creationId xmlns:a16="http://schemas.microsoft.com/office/drawing/2014/main" id="{209876A0-93CA-49DB-BE30-8DDD01B6B2F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5" name="グループ化 1974">
              <a:extLst>
                <a:ext uri="{FF2B5EF4-FFF2-40B4-BE49-F238E27FC236}">
                  <a16:creationId xmlns:a16="http://schemas.microsoft.com/office/drawing/2014/main" id="{7E0B21FA-64EE-4F07-A0F2-9DE4C87C5C3D}"/>
                </a:ext>
              </a:extLst>
            </p:cNvPr>
            <p:cNvGrpSpPr/>
            <p:nvPr/>
          </p:nvGrpSpPr>
          <p:grpSpPr>
            <a:xfrm>
              <a:off x="5864130" y="2717321"/>
              <a:ext cx="374600" cy="371520"/>
              <a:chOff x="3187700" y="2724150"/>
              <a:chExt cx="482600" cy="478632"/>
            </a:xfrm>
          </p:grpSpPr>
          <p:sp>
            <p:nvSpPr>
              <p:cNvPr id="2044" name="楕円 2043">
                <a:extLst>
                  <a:ext uri="{FF2B5EF4-FFF2-40B4-BE49-F238E27FC236}">
                    <a16:creationId xmlns:a16="http://schemas.microsoft.com/office/drawing/2014/main" id="{60C1C1C4-1708-49D7-9E1E-AB0E5E28526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5" name="フリーフォーム: 図形 2044">
                <a:extLst>
                  <a:ext uri="{FF2B5EF4-FFF2-40B4-BE49-F238E27FC236}">
                    <a16:creationId xmlns:a16="http://schemas.microsoft.com/office/drawing/2014/main" id="{A8818286-67C2-4C8D-BFA0-F28B4278692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9F4DDAC-C0CB-4DB9-BE01-6ED19CD0A19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6" name="グループ化 1975">
              <a:extLst>
                <a:ext uri="{FF2B5EF4-FFF2-40B4-BE49-F238E27FC236}">
                  <a16:creationId xmlns:a16="http://schemas.microsoft.com/office/drawing/2014/main" id="{79EC46DC-AC4F-4FD7-82F7-7688659974DD}"/>
                </a:ext>
              </a:extLst>
            </p:cNvPr>
            <p:cNvGrpSpPr/>
            <p:nvPr/>
          </p:nvGrpSpPr>
          <p:grpSpPr>
            <a:xfrm>
              <a:off x="5450062" y="2924355"/>
              <a:ext cx="374600" cy="371520"/>
              <a:chOff x="3187700" y="2724150"/>
              <a:chExt cx="482600" cy="478632"/>
            </a:xfrm>
          </p:grpSpPr>
          <p:sp>
            <p:nvSpPr>
              <p:cNvPr id="2041" name="楕円 2040">
                <a:extLst>
                  <a:ext uri="{FF2B5EF4-FFF2-40B4-BE49-F238E27FC236}">
                    <a16:creationId xmlns:a16="http://schemas.microsoft.com/office/drawing/2014/main" id="{BFF1886C-6EFE-4AAD-8184-4AFC2AB2762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2" name="フリーフォーム: 図形 2041">
                <a:extLst>
                  <a:ext uri="{FF2B5EF4-FFF2-40B4-BE49-F238E27FC236}">
                    <a16:creationId xmlns:a16="http://schemas.microsoft.com/office/drawing/2014/main" id="{D8806C74-A6DA-4B1F-A4F3-4145D9B5763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3" name="フリーフォーム: 図形 2042">
                <a:extLst>
                  <a:ext uri="{FF2B5EF4-FFF2-40B4-BE49-F238E27FC236}">
                    <a16:creationId xmlns:a16="http://schemas.microsoft.com/office/drawing/2014/main" id="{116322A5-5449-44CE-A6F0-6C4F83A7BB9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7" name="グループ化 1976">
              <a:extLst>
                <a:ext uri="{FF2B5EF4-FFF2-40B4-BE49-F238E27FC236}">
                  <a16:creationId xmlns:a16="http://schemas.microsoft.com/office/drawing/2014/main" id="{BA35FF64-4FFC-440A-9D4C-9495348D5E8D}"/>
                </a:ext>
              </a:extLst>
            </p:cNvPr>
            <p:cNvGrpSpPr/>
            <p:nvPr/>
          </p:nvGrpSpPr>
          <p:grpSpPr>
            <a:xfrm>
              <a:off x="6105669" y="2958861"/>
              <a:ext cx="374600" cy="371520"/>
              <a:chOff x="3187700" y="2724150"/>
              <a:chExt cx="482600" cy="478632"/>
            </a:xfrm>
          </p:grpSpPr>
          <p:sp>
            <p:nvSpPr>
              <p:cNvPr id="2038" name="楕円 2037">
                <a:extLst>
                  <a:ext uri="{FF2B5EF4-FFF2-40B4-BE49-F238E27FC236}">
                    <a16:creationId xmlns:a16="http://schemas.microsoft.com/office/drawing/2014/main" id="{740DE90C-BBE9-417F-83BD-653F1CC11C9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9" name="フリーフォーム: 図形 2038">
                <a:extLst>
                  <a:ext uri="{FF2B5EF4-FFF2-40B4-BE49-F238E27FC236}">
                    <a16:creationId xmlns:a16="http://schemas.microsoft.com/office/drawing/2014/main" id="{A41987CB-2963-4816-A6C7-09153FA8BF2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0" name="フリーフォーム: 図形 2039">
                <a:extLst>
                  <a:ext uri="{FF2B5EF4-FFF2-40B4-BE49-F238E27FC236}">
                    <a16:creationId xmlns:a16="http://schemas.microsoft.com/office/drawing/2014/main" id="{1F2D0AEE-7FE0-4919-A72B-FC2B73FAFBC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8" name="グループ化 1977">
              <a:extLst>
                <a:ext uri="{FF2B5EF4-FFF2-40B4-BE49-F238E27FC236}">
                  <a16:creationId xmlns:a16="http://schemas.microsoft.com/office/drawing/2014/main" id="{0F2F5327-4E18-46A2-ADE6-1E3ECBEECBE0}"/>
                </a:ext>
              </a:extLst>
            </p:cNvPr>
            <p:cNvGrpSpPr/>
            <p:nvPr/>
          </p:nvGrpSpPr>
          <p:grpSpPr>
            <a:xfrm>
              <a:off x="5639843" y="3096884"/>
              <a:ext cx="374600" cy="371520"/>
              <a:chOff x="3187700" y="2724150"/>
              <a:chExt cx="482600" cy="478632"/>
            </a:xfrm>
          </p:grpSpPr>
          <p:sp>
            <p:nvSpPr>
              <p:cNvPr id="2035" name="楕円 2034">
                <a:extLst>
                  <a:ext uri="{FF2B5EF4-FFF2-40B4-BE49-F238E27FC236}">
                    <a16:creationId xmlns:a16="http://schemas.microsoft.com/office/drawing/2014/main" id="{25FC8082-67DE-43BA-9614-BCBBD9DE7FF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6" name="フリーフォーム: 図形 2035">
                <a:extLst>
                  <a:ext uri="{FF2B5EF4-FFF2-40B4-BE49-F238E27FC236}">
                    <a16:creationId xmlns:a16="http://schemas.microsoft.com/office/drawing/2014/main" id="{20688146-1CBB-41B8-8B4B-67678044943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7" name="フリーフォーム: 図形 2036">
                <a:extLst>
                  <a:ext uri="{FF2B5EF4-FFF2-40B4-BE49-F238E27FC236}">
                    <a16:creationId xmlns:a16="http://schemas.microsoft.com/office/drawing/2014/main" id="{5F128DC7-1C2B-43EB-A30B-07D3A95DBDD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9" name="グループ化 1978">
              <a:extLst>
                <a:ext uri="{FF2B5EF4-FFF2-40B4-BE49-F238E27FC236}">
                  <a16:creationId xmlns:a16="http://schemas.microsoft.com/office/drawing/2014/main" id="{8B3318F4-480C-41CE-85AC-864FC09679C9}"/>
                </a:ext>
              </a:extLst>
            </p:cNvPr>
            <p:cNvGrpSpPr/>
            <p:nvPr/>
          </p:nvGrpSpPr>
          <p:grpSpPr>
            <a:xfrm>
              <a:off x="6329956" y="3191775"/>
              <a:ext cx="374600" cy="371520"/>
              <a:chOff x="3187700" y="2724150"/>
              <a:chExt cx="482600" cy="478632"/>
            </a:xfrm>
          </p:grpSpPr>
          <p:sp>
            <p:nvSpPr>
              <p:cNvPr id="2032" name="楕円 2031">
                <a:extLst>
                  <a:ext uri="{FF2B5EF4-FFF2-40B4-BE49-F238E27FC236}">
                    <a16:creationId xmlns:a16="http://schemas.microsoft.com/office/drawing/2014/main" id="{F766E2F6-D47C-42B8-ADDC-36E6E3A6FC8F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3" name="フリーフォーム: 図形 2032">
                <a:extLst>
                  <a:ext uri="{FF2B5EF4-FFF2-40B4-BE49-F238E27FC236}">
                    <a16:creationId xmlns:a16="http://schemas.microsoft.com/office/drawing/2014/main" id="{E26CF687-6FD4-4D27-BEBB-C115548B1F5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4" name="フリーフォーム: 図形 2033">
                <a:extLst>
                  <a:ext uri="{FF2B5EF4-FFF2-40B4-BE49-F238E27FC236}">
                    <a16:creationId xmlns:a16="http://schemas.microsoft.com/office/drawing/2014/main" id="{A3723BF2-667A-4494-BEF7-FA4CACFACE8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0" name="グループ化 1979">
              <a:extLst>
                <a:ext uri="{FF2B5EF4-FFF2-40B4-BE49-F238E27FC236}">
                  <a16:creationId xmlns:a16="http://schemas.microsoft.com/office/drawing/2014/main" id="{67704DF2-3656-49DA-9FEC-EF2ADEF61F22}"/>
                </a:ext>
              </a:extLst>
            </p:cNvPr>
            <p:cNvGrpSpPr/>
            <p:nvPr/>
          </p:nvGrpSpPr>
          <p:grpSpPr>
            <a:xfrm>
              <a:off x="5631217" y="3364303"/>
              <a:ext cx="374600" cy="371520"/>
              <a:chOff x="3187700" y="2724150"/>
              <a:chExt cx="482600" cy="478632"/>
            </a:xfrm>
          </p:grpSpPr>
          <p:sp>
            <p:nvSpPr>
              <p:cNvPr id="2029" name="楕円 2028">
                <a:extLst>
                  <a:ext uri="{FF2B5EF4-FFF2-40B4-BE49-F238E27FC236}">
                    <a16:creationId xmlns:a16="http://schemas.microsoft.com/office/drawing/2014/main" id="{6F3F5F42-10CD-4860-A181-7CA9D8C347DD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0" name="フリーフォーム: 図形 2029">
                <a:extLst>
                  <a:ext uri="{FF2B5EF4-FFF2-40B4-BE49-F238E27FC236}">
                    <a16:creationId xmlns:a16="http://schemas.microsoft.com/office/drawing/2014/main" id="{8CF19377-1799-4540-935E-E3C5AD6291D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1" name="フリーフォーム: 図形 2030">
                <a:extLst>
                  <a:ext uri="{FF2B5EF4-FFF2-40B4-BE49-F238E27FC236}">
                    <a16:creationId xmlns:a16="http://schemas.microsoft.com/office/drawing/2014/main" id="{EE667B2E-2916-4A1C-BB88-0F6ACC5665A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1" name="グループ化 1980">
              <a:extLst>
                <a:ext uri="{FF2B5EF4-FFF2-40B4-BE49-F238E27FC236}">
                  <a16:creationId xmlns:a16="http://schemas.microsoft.com/office/drawing/2014/main" id="{84389DA1-31B3-4D5B-88D3-2EF61E06908C}"/>
                </a:ext>
              </a:extLst>
            </p:cNvPr>
            <p:cNvGrpSpPr/>
            <p:nvPr/>
          </p:nvGrpSpPr>
          <p:grpSpPr>
            <a:xfrm>
              <a:off x="5846877" y="3554084"/>
              <a:ext cx="374600" cy="371520"/>
              <a:chOff x="3187700" y="2724150"/>
              <a:chExt cx="482600" cy="478632"/>
            </a:xfrm>
          </p:grpSpPr>
          <p:sp>
            <p:nvSpPr>
              <p:cNvPr id="2026" name="楕円 2025">
                <a:extLst>
                  <a:ext uri="{FF2B5EF4-FFF2-40B4-BE49-F238E27FC236}">
                    <a16:creationId xmlns:a16="http://schemas.microsoft.com/office/drawing/2014/main" id="{13BA59F2-C457-44ED-B691-D52E363AAF0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7" name="フリーフォーム: 図形 2026">
                <a:extLst>
                  <a:ext uri="{FF2B5EF4-FFF2-40B4-BE49-F238E27FC236}">
                    <a16:creationId xmlns:a16="http://schemas.microsoft.com/office/drawing/2014/main" id="{6C1B0D54-31C5-49C1-990B-20B14FD419D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8" name="フリーフォーム: 図形 2027">
                <a:extLst>
                  <a:ext uri="{FF2B5EF4-FFF2-40B4-BE49-F238E27FC236}">
                    <a16:creationId xmlns:a16="http://schemas.microsoft.com/office/drawing/2014/main" id="{012BD0D9-5574-4F4E-839E-E185F4AA68D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2" name="グループ化 1981">
              <a:extLst>
                <a:ext uri="{FF2B5EF4-FFF2-40B4-BE49-F238E27FC236}">
                  <a16:creationId xmlns:a16="http://schemas.microsoft.com/office/drawing/2014/main" id="{A3E0C5B6-7704-4246-9952-8D55F29632EE}"/>
                </a:ext>
              </a:extLst>
            </p:cNvPr>
            <p:cNvGrpSpPr/>
            <p:nvPr/>
          </p:nvGrpSpPr>
          <p:grpSpPr>
            <a:xfrm>
              <a:off x="6295451" y="3493699"/>
              <a:ext cx="374600" cy="371520"/>
              <a:chOff x="3187700" y="2724150"/>
              <a:chExt cx="482600" cy="478632"/>
            </a:xfrm>
          </p:grpSpPr>
          <p:sp>
            <p:nvSpPr>
              <p:cNvPr id="2023" name="楕円 2022">
                <a:extLst>
                  <a:ext uri="{FF2B5EF4-FFF2-40B4-BE49-F238E27FC236}">
                    <a16:creationId xmlns:a16="http://schemas.microsoft.com/office/drawing/2014/main" id="{DE08A6B1-44E7-4447-8176-DC2FB4789CF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4" name="フリーフォーム: 図形 2023">
                <a:extLst>
                  <a:ext uri="{FF2B5EF4-FFF2-40B4-BE49-F238E27FC236}">
                    <a16:creationId xmlns:a16="http://schemas.microsoft.com/office/drawing/2014/main" id="{D24C6C6B-98CC-4379-BD87-D554EE892A7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5" name="フリーフォーム: 図形 2024">
                <a:extLst>
                  <a:ext uri="{FF2B5EF4-FFF2-40B4-BE49-F238E27FC236}">
                    <a16:creationId xmlns:a16="http://schemas.microsoft.com/office/drawing/2014/main" id="{EC428985-CDF6-4BE5-856C-45156783126A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3" name="グループ化 1982">
              <a:extLst>
                <a:ext uri="{FF2B5EF4-FFF2-40B4-BE49-F238E27FC236}">
                  <a16:creationId xmlns:a16="http://schemas.microsoft.com/office/drawing/2014/main" id="{D675CF7F-1A05-44A8-9579-280747C376C3}"/>
                </a:ext>
              </a:extLst>
            </p:cNvPr>
            <p:cNvGrpSpPr/>
            <p:nvPr/>
          </p:nvGrpSpPr>
          <p:grpSpPr>
            <a:xfrm>
              <a:off x="6243692" y="3743865"/>
              <a:ext cx="374600" cy="371520"/>
              <a:chOff x="3187700" y="2724150"/>
              <a:chExt cx="482600" cy="478632"/>
            </a:xfrm>
          </p:grpSpPr>
          <p:sp>
            <p:nvSpPr>
              <p:cNvPr id="2020" name="楕円 2019">
                <a:extLst>
                  <a:ext uri="{FF2B5EF4-FFF2-40B4-BE49-F238E27FC236}">
                    <a16:creationId xmlns:a16="http://schemas.microsoft.com/office/drawing/2014/main" id="{E318CAA1-C763-40A0-9C7D-85DFB66829C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1" name="フリーフォーム: 図形 2020">
                <a:extLst>
                  <a:ext uri="{FF2B5EF4-FFF2-40B4-BE49-F238E27FC236}">
                    <a16:creationId xmlns:a16="http://schemas.microsoft.com/office/drawing/2014/main" id="{24451D97-CF30-41DC-ACF9-40831165CDAE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2" name="フリーフォーム: 図形 2021">
                <a:extLst>
                  <a:ext uri="{FF2B5EF4-FFF2-40B4-BE49-F238E27FC236}">
                    <a16:creationId xmlns:a16="http://schemas.microsoft.com/office/drawing/2014/main" id="{C958C696-FA54-4EA9-B2E9-9CC32C2108D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4" name="グループ化 1983">
              <a:extLst>
                <a:ext uri="{FF2B5EF4-FFF2-40B4-BE49-F238E27FC236}">
                  <a16:creationId xmlns:a16="http://schemas.microsoft.com/office/drawing/2014/main" id="{ADE82C5F-305D-43DC-8684-311D4B5F5532}"/>
                </a:ext>
              </a:extLst>
            </p:cNvPr>
            <p:cNvGrpSpPr/>
            <p:nvPr/>
          </p:nvGrpSpPr>
          <p:grpSpPr>
            <a:xfrm>
              <a:off x="5855503" y="3812876"/>
              <a:ext cx="374600" cy="371520"/>
              <a:chOff x="3187700" y="2724150"/>
              <a:chExt cx="482600" cy="478632"/>
            </a:xfrm>
          </p:grpSpPr>
          <p:sp>
            <p:nvSpPr>
              <p:cNvPr id="2017" name="楕円 2016">
                <a:extLst>
                  <a:ext uri="{FF2B5EF4-FFF2-40B4-BE49-F238E27FC236}">
                    <a16:creationId xmlns:a16="http://schemas.microsoft.com/office/drawing/2014/main" id="{34AECC31-A004-48E4-B0AC-A206EB0D71F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8" name="フリーフォーム: 図形 2017">
                <a:extLst>
                  <a:ext uri="{FF2B5EF4-FFF2-40B4-BE49-F238E27FC236}">
                    <a16:creationId xmlns:a16="http://schemas.microsoft.com/office/drawing/2014/main" id="{A8ADFB81-9AB4-47C6-BCFE-7D1CD79DE97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9" name="フリーフォーム: 図形 2018">
                <a:extLst>
                  <a:ext uri="{FF2B5EF4-FFF2-40B4-BE49-F238E27FC236}">
                    <a16:creationId xmlns:a16="http://schemas.microsoft.com/office/drawing/2014/main" id="{10B5B568-6C8C-4625-9361-6B8EBA90BCF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5" name="グループ化 1984">
              <a:extLst>
                <a:ext uri="{FF2B5EF4-FFF2-40B4-BE49-F238E27FC236}">
                  <a16:creationId xmlns:a16="http://schemas.microsoft.com/office/drawing/2014/main" id="{0CCAAA07-8B4A-46F7-9D05-A940226774E9}"/>
                </a:ext>
              </a:extLst>
            </p:cNvPr>
            <p:cNvGrpSpPr/>
            <p:nvPr/>
          </p:nvGrpSpPr>
          <p:grpSpPr>
            <a:xfrm>
              <a:off x="5881382" y="4063042"/>
              <a:ext cx="374600" cy="371520"/>
              <a:chOff x="3187700" y="2724150"/>
              <a:chExt cx="482600" cy="478632"/>
            </a:xfrm>
          </p:grpSpPr>
          <p:sp>
            <p:nvSpPr>
              <p:cNvPr id="2014" name="楕円 2013">
                <a:extLst>
                  <a:ext uri="{FF2B5EF4-FFF2-40B4-BE49-F238E27FC236}">
                    <a16:creationId xmlns:a16="http://schemas.microsoft.com/office/drawing/2014/main" id="{F511F476-4EEE-46CC-B457-B93DE90D773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フリーフォーム: 図形 2014">
                <a:extLst>
                  <a:ext uri="{FF2B5EF4-FFF2-40B4-BE49-F238E27FC236}">
                    <a16:creationId xmlns:a16="http://schemas.microsoft.com/office/drawing/2014/main" id="{4D8445CF-FCDD-4AE5-8EEC-B7BFB31BCA0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フリーフォーム: 図形 2015">
                <a:extLst>
                  <a:ext uri="{FF2B5EF4-FFF2-40B4-BE49-F238E27FC236}">
                    <a16:creationId xmlns:a16="http://schemas.microsoft.com/office/drawing/2014/main" id="{2868E5EF-10AE-4173-A643-F6E95B4A37F5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6" name="グループ化 1985">
              <a:extLst>
                <a:ext uri="{FF2B5EF4-FFF2-40B4-BE49-F238E27FC236}">
                  <a16:creationId xmlns:a16="http://schemas.microsoft.com/office/drawing/2014/main" id="{AE58E655-FEE9-42D2-BFDC-BD544587416C}"/>
                </a:ext>
              </a:extLst>
            </p:cNvPr>
            <p:cNvGrpSpPr/>
            <p:nvPr/>
          </p:nvGrpSpPr>
          <p:grpSpPr>
            <a:xfrm>
              <a:off x="6381714" y="4019910"/>
              <a:ext cx="374600" cy="371520"/>
              <a:chOff x="3187700" y="2724150"/>
              <a:chExt cx="482600" cy="478632"/>
            </a:xfrm>
          </p:grpSpPr>
          <p:sp>
            <p:nvSpPr>
              <p:cNvPr id="2011" name="楕円 2010">
                <a:extLst>
                  <a:ext uri="{FF2B5EF4-FFF2-40B4-BE49-F238E27FC236}">
                    <a16:creationId xmlns:a16="http://schemas.microsoft.com/office/drawing/2014/main" id="{44E1FBE4-401E-4985-8A6E-6E9D80B3D53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D4B18795-307E-4A75-94C9-B7EEC7CF3C7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E22C88FC-1C0C-49FF-B6F4-1EB5AA78B7C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7" name="グループ化 1986">
              <a:extLst>
                <a:ext uri="{FF2B5EF4-FFF2-40B4-BE49-F238E27FC236}">
                  <a16:creationId xmlns:a16="http://schemas.microsoft.com/office/drawing/2014/main" id="{E0FF60FF-DAF2-472F-A1F7-CD3CC74B28AF}"/>
                </a:ext>
              </a:extLst>
            </p:cNvPr>
            <p:cNvGrpSpPr/>
            <p:nvPr/>
          </p:nvGrpSpPr>
          <p:grpSpPr>
            <a:xfrm>
              <a:off x="6148800" y="4235571"/>
              <a:ext cx="374600" cy="371520"/>
              <a:chOff x="3187700" y="2724150"/>
              <a:chExt cx="482600" cy="478632"/>
            </a:xfrm>
          </p:grpSpPr>
          <p:sp>
            <p:nvSpPr>
              <p:cNvPr id="2008" name="楕円 2007">
                <a:extLst>
                  <a:ext uri="{FF2B5EF4-FFF2-40B4-BE49-F238E27FC236}">
                    <a16:creationId xmlns:a16="http://schemas.microsoft.com/office/drawing/2014/main" id="{1E5DDC52-A6F4-4592-9F0C-2CC617D7DA5B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BE00379E-04AE-4880-ACDB-B9A9AC29120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979610A7-DD71-46B2-AAE9-17382F03E29B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8" name="グループ化 1987">
              <a:extLst>
                <a:ext uri="{FF2B5EF4-FFF2-40B4-BE49-F238E27FC236}">
                  <a16:creationId xmlns:a16="http://schemas.microsoft.com/office/drawing/2014/main" id="{7C7A254C-4085-4431-B9EE-49840841C8A7}"/>
                </a:ext>
              </a:extLst>
            </p:cNvPr>
            <p:cNvGrpSpPr/>
            <p:nvPr/>
          </p:nvGrpSpPr>
          <p:grpSpPr>
            <a:xfrm>
              <a:off x="5855504" y="2967488"/>
              <a:ext cx="374600" cy="371520"/>
              <a:chOff x="3187700" y="2724150"/>
              <a:chExt cx="482600" cy="478632"/>
            </a:xfrm>
          </p:grpSpPr>
          <p:sp>
            <p:nvSpPr>
              <p:cNvPr id="2005" name="楕円 2004">
                <a:extLst>
                  <a:ext uri="{FF2B5EF4-FFF2-40B4-BE49-F238E27FC236}">
                    <a16:creationId xmlns:a16="http://schemas.microsoft.com/office/drawing/2014/main" id="{963CAD25-6034-4C73-B66F-979B418ACFBE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72C54896-136B-4CCA-A6B9-8E8D9A60072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D41A901D-4CFB-41AA-8A94-58AA05190CB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9" name="グループ化 1988">
              <a:extLst>
                <a:ext uri="{FF2B5EF4-FFF2-40B4-BE49-F238E27FC236}">
                  <a16:creationId xmlns:a16="http://schemas.microsoft.com/office/drawing/2014/main" id="{492147FB-C525-45B8-B4F9-441661D91BD6}"/>
                </a:ext>
              </a:extLst>
            </p:cNvPr>
            <p:cNvGrpSpPr/>
            <p:nvPr/>
          </p:nvGrpSpPr>
          <p:grpSpPr>
            <a:xfrm>
              <a:off x="6097044" y="3191775"/>
              <a:ext cx="374600" cy="371520"/>
              <a:chOff x="3187700" y="2724150"/>
              <a:chExt cx="482600" cy="478632"/>
            </a:xfrm>
          </p:grpSpPr>
          <p:sp>
            <p:nvSpPr>
              <p:cNvPr id="2002" name="楕円 2001">
                <a:extLst>
                  <a:ext uri="{FF2B5EF4-FFF2-40B4-BE49-F238E27FC236}">
                    <a16:creationId xmlns:a16="http://schemas.microsoft.com/office/drawing/2014/main" id="{18F63B2F-F68F-4B7A-80A6-5A1EEF5D8B5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C0C4B88D-1B6C-46C5-9CE8-19376D6D960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1530BA80-597F-45B7-85C2-AD0A52F8A5E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0" name="グループ化 1989">
              <a:extLst>
                <a:ext uri="{FF2B5EF4-FFF2-40B4-BE49-F238E27FC236}">
                  <a16:creationId xmlns:a16="http://schemas.microsoft.com/office/drawing/2014/main" id="{5D15475A-F8F6-4B3A-A5A2-B64782E4E576}"/>
                </a:ext>
              </a:extLst>
            </p:cNvPr>
            <p:cNvGrpSpPr/>
            <p:nvPr/>
          </p:nvGrpSpPr>
          <p:grpSpPr>
            <a:xfrm>
              <a:off x="6097044" y="3510953"/>
              <a:ext cx="374600" cy="371520"/>
              <a:chOff x="3187700" y="2724150"/>
              <a:chExt cx="482600" cy="478632"/>
            </a:xfrm>
          </p:grpSpPr>
          <p:sp>
            <p:nvSpPr>
              <p:cNvPr id="1999" name="楕円 1998">
                <a:extLst>
                  <a:ext uri="{FF2B5EF4-FFF2-40B4-BE49-F238E27FC236}">
                    <a16:creationId xmlns:a16="http://schemas.microsoft.com/office/drawing/2014/main" id="{540F19CE-E035-4321-8651-FB5DAD5C818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FC50CFE5-27D9-4A1A-A318-13E9C30D79F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63F785BC-19A2-43DE-9C49-301AA11EEAB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1" name="グループ化 1990">
              <a:extLst>
                <a:ext uri="{FF2B5EF4-FFF2-40B4-BE49-F238E27FC236}">
                  <a16:creationId xmlns:a16="http://schemas.microsoft.com/office/drawing/2014/main" id="{DD5AE7BC-A5AB-4324-A79B-9D1E6598B405}"/>
                </a:ext>
              </a:extLst>
            </p:cNvPr>
            <p:cNvGrpSpPr/>
            <p:nvPr/>
          </p:nvGrpSpPr>
          <p:grpSpPr>
            <a:xfrm>
              <a:off x="6122924" y="3916395"/>
              <a:ext cx="374600" cy="371520"/>
              <a:chOff x="3187700" y="2724150"/>
              <a:chExt cx="482600" cy="478632"/>
            </a:xfrm>
          </p:grpSpPr>
          <p:sp>
            <p:nvSpPr>
              <p:cNvPr id="1996" name="楕円 1995">
                <a:extLst>
                  <a:ext uri="{FF2B5EF4-FFF2-40B4-BE49-F238E27FC236}">
                    <a16:creationId xmlns:a16="http://schemas.microsoft.com/office/drawing/2014/main" id="{E6F583FA-546C-4E88-B502-106A22C70A1D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1F456D2A-79BD-4210-8FBC-5F7F5E71804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83523DB6-A311-43A5-BA76-E73E74D4EE8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2" name="グループ化 1991">
              <a:extLst>
                <a:ext uri="{FF2B5EF4-FFF2-40B4-BE49-F238E27FC236}">
                  <a16:creationId xmlns:a16="http://schemas.microsoft.com/office/drawing/2014/main" id="{D7CDC603-1D32-4089-9815-305B5638A189}"/>
                </a:ext>
              </a:extLst>
            </p:cNvPr>
            <p:cNvGrpSpPr/>
            <p:nvPr/>
          </p:nvGrpSpPr>
          <p:grpSpPr>
            <a:xfrm>
              <a:off x="5777867" y="3260787"/>
              <a:ext cx="374600" cy="371520"/>
              <a:chOff x="3187700" y="2724150"/>
              <a:chExt cx="482600" cy="478632"/>
            </a:xfrm>
          </p:grpSpPr>
          <p:sp>
            <p:nvSpPr>
              <p:cNvPr id="1993" name="楕円 1992">
                <a:extLst>
                  <a:ext uri="{FF2B5EF4-FFF2-40B4-BE49-F238E27FC236}">
                    <a16:creationId xmlns:a16="http://schemas.microsoft.com/office/drawing/2014/main" id="{627F5A8F-5065-4216-8211-BC6DC8BC752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8EBBDB44-83D1-4EBD-A2C1-D50A4514244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D5699E29-5EFC-4372-BA27-3F3C1EBCF39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1" name="グループ化 2070">
            <a:extLst>
              <a:ext uri="{FF2B5EF4-FFF2-40B4-BE49-F238E27FC236}">
                <a16:creationId xmlns:a16="http://schemas.microsoft.com/office/drawing/2014/main" id="{12233C6F-1401-4948-8DFA-3738EF81FED1}"/>
              </a:ext>
            </a:extLst>
          </p:cNvPr>
          <p:cNvGrpSpPr/>
          <p:nvPr/>
        </p:nvGrpSpPr>
        <p:grpSpPr>
          <a:xfrm>
            <a:off x="4144944" y="3949697"/>
            <a:ext cx="1405191" cy="2391028"/>
            <a:chOff x="2517485" y="2384413"/>
            <a:chExt cx="1306252" cy="2222678"/>
          </a:xfrm>
        </p:grpSpPr>
        <p:sp>
          <p:nvSpPr>
            <p:cNvPr id="2072" name="フリーフォーム: 図形 2071">
              <a:extLst>
                <a:ext uri="{FF2B5EF4-FFF2-40B4-BE49-F238E27FC236}">
                  <a16:creationId xmlns:a16="http://schemas.microsoft.com/office/drawing/2014/main" id="{D77D3333-1CA1-4E03-9B28-16796BA39976}"/>
                </a:ext>
              </a:extLst>
            </p:cNvPr>
            <p:cNvSpPr/>
            <p:nvPr/>
          </p:nvSpPr>
          <p:spPr>
            <a:xfrm rot="16200000">
              <a:off x="2730763" y="2372408"/>
              <a:ext cx="508957" cy="532967"/>
            </a:xfrm>
            <a:custGeom>
              <a:avLst/>
              <a:gdLst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266270 w 693275"/>
                <a:gd name="connsiteY9" fmla="*/ 309431 h 725980"/>
                <a:gd name="connsiteX10" fmla="*/ 611451 w 693275"/>
                <a:gd name="connsiteY10" fmla="*/ 309431 h 725980"/>
                <a:gd name="connsiteX11" fmla="*/ 591182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83785 w 693275"/>
                <a:gd name="connsiteY1" fmla="*/ 363000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275" h="725980">
                  <a:moveTo>
                    <a:pt x="693275" y="0"/>
                  </a:moveTo>
                  <a:lnTo>
                    <a:pt x="683785" y="363000"/>
                  </a:lnTo>
                  <a:lnTo>
                    <a:pt x="693274" y="725980"/>
                  </a:lnTo>
                  <a:lnTo>
                    <a:pt x="591181" y="725980"/>
                  </a:lnTo>
                  <a:lnTo>
                    <a:pt x="612473" y="400932"/>
                  </a:lnTo>
                  <a:lnTo>
                    <a:pt x="305245" y="386648"/>
                  </a:lnTo>
                  <a:lnTo>
                    <a:pt x="64701" y="655765"/>
                  </a:lnTo>
                  <a:lnTo>
                    <a:pt x="0" y="591064"/>
                  </a:lnTo>
                  <a:lnTo>
                    <a:pt x="266270" y="324794"/>
                  </a:lnTo>
                  <a:lnTo>
                    <a:pt x="611451" y="309431"/>
                  </a:lnTo>
                  <a:lnTo>
                    <a:pt x="591182" y="0"/>
                  </a:lnTo>
                  <a:lnTo>
                    <a:pt x="69327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73" name="グループ化 2072">
              <a:extLst>
                <a:ext uri="{FF2B5EF4-FFF2-40B4-BE49-F238E27FC236}">
                  <a16:creationId xmlns:a16="http://schemas.microsoft.com/office/drawing/2014/main" id="{7E3B6962-A255-4901-BA64-097D6707066B}"/>
                </a:ext>
              </a:extLst>
            </p:cNvPr>
            <p:cNvGrpSpPr/>
            <p:nvPr/>
          </p:nvGrpSpPr>
          <p:grpSpPr>
            <a:xfrm>
              <a:off x="3224294" y="3510647"/>
              <a:ext cx="374600" cy="371520"/>
              <a:chOff x="3187700" y="2724150"/>
              <a:chExt cx="482600" cy="478632"/>
            </a:xfrm>
          </p:grpSpPr>
          <p:sp>
            <p:nvSpPr>
              <p:cNvPr id="2174" name="楕円 2173">
                <a:extLst>
                  <a:ext uri="{FF2B5EF4-FFF2-40B4-BE49-F238E27FC236}">
                    <a16:creationId xmlns:a16="http://schemas.microsoft.com/office/drawing/2014/main" id="{6B80835A-6E0C-4CFA-B123-8EFBEED8FA3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5" name="フリーフォーム: 図形 2174">
                <a:extLst>
                  <a:ext uri="{FF2B5EF4-FFF2-40B4-BE49-F238E27FC236}">
                    <a16:creationId xmlns:a16="http://schemas.microsoft.com/office/drawing/2014/main" id="{C211D022-26EA-40C3-8410-A2F2A96B463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6" name="フリーフォーム: 図形 2175">
                <a:extLst>
                  <a:ext uri="{FF2B5EF4-FFF2-40B4-BE49-F238E27FC236}">
                    <a16:creationId xmlns:a16="http://schemas.microsoft.com/office/drawing/2014/main" id="{16C18148-D41B-47CA-82D8-709B8BEF41E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4" name="グループ化 2073">
              <a:extLst>
                <a:ext uri="{FF2B5EF4-FFF2-40B4-BE49-F238E27FC236}">
                  <a16:creationId xmlns:a16="http://schemas.microsoft.com/office/drawing/2014/main" id="{4933FA05-8C35-450C-AEFB-24B42D5032B2}"/>
                </a:ext>
              </a:extLst>
            </p:cNvPr>
            <p:cNvGrpSpPr/>
            <p:nvPr/>
          </p:nvGrpSpPr>
          <p:grpSpPr>
            <a:xfrm>
              <a:off x="2524661" y="3209000"/>
              <a:ext cx="374600" cy="371520"/>
              <a:chOff x="3187700" y="2724150"/>
              <a:chExt cx="482600" cy="478632"/>
            </a:xfrm>
          </p:grpSpPr>
          <p:sp>
            <p:nvSpPr>
              <p:cNvPr id="2171" name="楕円 2170">
                <a:extLst>
                  <a:ext uri="{FF2B5EF4-FFF2-40B4-BE49-F238E27FC236}">
                    <a16:creationId xmlns:a16="http://schemas.microsoft.com/office/drawing/2014/main" id="{9325BE09-23D8-462A-A82B-7E61FEDC592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2" name="フリーフォーム: 図形 2171">
                <a:extLst>
                  <a:ext uri="{FF2B5EF4-FFF2-40B4-BE49-F238E27FC236}">
                    <a16:creationId xmlns:a16="http://schemas.microsoft.com/office/drawing/2014/main" id="{86D2B8EB-9338-4FCF-9831-8588191D04D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3" name="フリーフォーム: 図形 2172">
                <a:extLst>
                  <a:ext uri="{FF2B5EF4-FFF2-40B4-BE49-F238E27FC236}">
                    <a16:creationId xmlns:a16="http://schemas.microsoft.com/office/drawing/2014/main" id="{76AE75C9-B989-46CA-982B-88B0B3317EF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5" name="グループ化 2074">
              <a:extLst>
                <a:ext uri="{FF2B5EF4-FFF2-40B4-BE49-F238E27FC236}">
                  <a16:creationId xmlns:a16="http://schemas.microsoft.com/office/drawing/2014/main" id="{07611953-C514-4551-B3C8-1E8D110E1005}"/>
                </a:ext>
              </a:extLst>
            </p:cNvPr>
            <p:cNvGrpSpPr/>
            <p:nvPr/>
          </p:nvGrpSpPr>
          <p:grpSpPr>
            <a:xfrm>
              <a:off x="3155840" y="2640429"/>
              <a:ext cx="374600" cy="371520"/>
              <a:chOff x="3187700" y="2724150"/>
              <a:chExt cx="482600" cy="478632"/>
            </a:xfrm>
          </p:grpSpPr>
          <p:sp>
            <p:nvSpPr>
              <p:cNvPr id="2168" name="楕円 2167">
                <a:extLst>
                  <a:ext uri="{FF2B5EF4-FFF2-40B4-BE49-F238E27FC236}">
                    <a16:creationId xmlns:a16="http://schemas.microsoft.com/office/drawing/2014/main" id="{7836A1A4-7B59-4581-BD7D-7E1BA654B7C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9" name="フリーフォーム: 図形 2168">
                <a:extLst>
                  <a:ext uri="{FF2B5EF4-FFF2-40B4-BE49-F238E27FC236}">
                    <a16:creationId xmlns:a16="http://schemas.microsoft.com/office/drawing/2014/main" id="{FE7B4BC3-BD84-41F3-9F07-DDB76764D280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0" name="フリーフォーム: 図形 2169">
                <a:extLst>
                  <a:ext uri="{FF2B5EF4-FFF2-40B4-BE49-F238E27FC236}">
                    <a16:creationId xmlns:a16="http://schemas.microsoft.com/office/drawing/2014/main" id="{DD39E178-5C1E-45FF-AA45-CBFDB763B9E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6" name="グループ化 2075">
              <a:extLst>
                <a:ext uri="{FF2B5EF4-FFF2-40B4-BE49-F238E27FC236}">
                  <a16:creationId xmlns:a16="http://schemas.microsoft.com/office/drawing/2014/main" id="{7E5368B0-B821-4812-8551-5B7784357DB9}"/>
                </a:ext>
              </a:extLst>
            </p:cNvPr>
            <p:cNvGrpSpPr/>
            <p:nvPr/>
          </p:nvGrpSpPr>
          <p:grpSpPr>
            <a:xfrm>
              <a:off x="2707266" y="2761199"/>
              <a:ext cx="374600" cy="371520"/>
              <a:chOff x="3187700" y="2724150"/>
              <a:chExt cx="482600" cy="478632"/>
            </a:xfrm>
          </p:grpSpPr>
          <p:sp>
            <p:nvSpPr>
              <p:cNvPr id="2165" name="楕円 2164">
                <a:extLst>
                  <a:ext uri="{FF2B5EF4-FFF2-40B4-BE49-F238E27FC236}">
                    <a16:creationId xmlns:a16="http://schemas.microsoft.com/office/drawing/2014/main" id="{8C447C57-10AE-41FF-9D93-8FDBBB858FB1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6" name="フリーフォーム: 図形 2165">
                <a:extLst>
                  <a:ext uri="{FF2B5EF4-FFF2-40B4-BE49-F238E27FC236}">
                    <a16:creationId xmlns:a16="http://schemas.microsoft.com/office/drawing/2014/main" id="{3F9262F6-4AC4-4A4F-9F72-E9B0518F485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7" name="フリーフォーム: 図形 2166">
                <a:extLst>
                  <a:ext uri="{FF2B5EF4-FFF2-40B4-BE49-F238E27FC236}">
                    <a16:creationId xmlns:a16="http://schemas.microsoft.com/office/drawing/2014/main" id="{A23A908D-3069-40A7-80AE-4ACF0B4E67E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7" name="グループ化 2076">
              <a:extLst>
                <a:ext uri="{FF2B5EF4-FFF2-40B4-BE49-F238E27FC236}">
                  <a16:creationId xmlns:a16="http://schemas.microsoft.com/office/drawing/2014/main" id="{911EEC5A-1082-4593-B64F-5E787BE100FD}"/>
                </a:ext>
              </a:extLst>
            </p:cNvPr>
            <p:cNvGrpSpPr/>
            <p:nvPr/>
          </p:nvGrpSpPr>
          <p:grpSpPr>
            <a:xfrm>
              <a:off x="2999906" y="4209690"/>
              <a:ext cx="374600" cy="371520"/>
              <a:chOff x="3187700" y="2724150"/>
              <a:chExt cx="482600" cy="478632"/>
            </a:xfrm>
          </p:grpSpPr>
          <p:sp>
            <p:nvSpPr>
              <p:cNvPr id="2162" name="楕円 2161">
                <a:extLst>
                  <a:ext uri="{FF2B5EF4-FFF2-40B4-BE49-F238E27FC236}">
                    <a16:creationId xmlns:a16="http://schemas.microsoft.com/office/drawing/2014/main" id="{430CBD2C-A1C5-4F8A-A333-3C9A5ABAFAF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3" name="フリーフォーム: 図形 2162">
                <a:extLst>
                  <a:ext uri="{FF2B5EF4-FFF2-40B4-BE49-F238E27FC236}">
                    <a16:creationId xmlns:a16="http://schemas.microsoft.com/office/drawing/2014/main" id="{4112E600-1733-416A-9BA5-870B6B98D963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4" name="フリーフォーム: 図形 2163">
                <a:extLst>
                  <a:ext uri="{FF2B5EF4-FFF2-40B4-BE49-F238E27FC236}">
                    <a16:creationId xmlns:a16="http://schemas.microsoft.com/office/drawing/2014/main" id="{35B15E1B-0EB5-417F-B56D-35911E7AD4A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8" name="グループ化 2077">
              <a:extLst>
                <a:ext uri="{FF2B5EF4-FFF2-40B4-BE49-F238E27FC236}">
                  <a16:creationId xmlns:a16="http://schemas.microsoft.com/office/drawing/2014/main" id="{76F18D4D-13D1-4AD0-ABDD-0D84A5C19130}"/>
                </a:ext>
              </a:extLst>
            </p:cNvPr>
            <p:cNvGrpSpPr/>
            <p:nvPr/>
          </p:nvGrpSpPr>
          <p:grpSpPr>
            <a:xfrm>
              <a:off x="2801498" y="3890513"/>
              <a:ext cx="374600" cy="371520"/>
              <a:chOff x="3187700" y="2724150"/>
              <a:chExt cx="482600" cy="478632"/>
            </a:xfrm>
          </p:grpSpPr>
          <p:sp>
            <p:nvSpPr>
              <p:cNvPr id="2159" name="楕円 2158">
                <a:extLst>
                  <a:ext uri="{FF2B5EF4-FFF2-40B4-BE49-F238E27FC236}">
                    <a16:creationId xmlns:a16="http://schemas.microsoft.com/office/drawing/2014/main" id="{790D9223-8D5D-48A7-9A77-2543DE2F5BE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0" name="フリーフォーム: 図形 2159">
                <a:extLst>
                  <a:ext uri="{FF2B5EF4-FFF2-40B4-BE49-F238E27FC236}">
                    <a16:creationId xmlns:a16="http://schemas.microsoft.com/office/drawing/2014/main" id="{CBE9D469-F090-4C0F-BA2C-FE47FCCD84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1" name="フリーフォーム: 図形 2160">
                <a:extLst>
                  <a:ext uri="{FF2B5EF4-FFF2-40B4-BE49-F238E27FC236}">
                    <a16:creationId xmlns:a16="http://schemas.microsoft.com/office/drawing/2014/main" id="{1B001B7A-ACA6-4407-BF6D-C04563CDF0B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9" name="グループ化 2078">
              <a:extLst>
                <a:ext uri="{FF2B5EF4-FFF2-40B4-BE49-F238E27FC236}">
                  <a16:creationId xmlns:a16="http://schemas.microsoft.com/office/drawing/2014/main" id="{B9C312D5-49B3-40BC-95D3-B9752CD8E697}"/>
                </a:ext>
              </a:extLst>
            </p:cNvPr>
            <p:cNvGrpSpPr/>
            <p:nvPr/>
          </p:nvGrpSpPr>
          <p:grpSpPr>
            <a:xfrm>
              <a:off x="2740322" y="3605815"/>
              <a:ext cx="374600" cy="371520"/>
              <a:chOff x="3187700" y="2724150"/>
              <a:chExt cx="482600" cy="478632"/>
            </a:xfrm>
          </p:grpSpPr>
          <p:sp>
            <p:nvSpPr>
              <p:cNvPr id="2156" name="楕円 2155">
                <a:extLst>
                  <a:ext uri="{FF2B5EF4-FFF2-40B4-BE49-F238E27FC236}">
                    <a16:creationId xmlns:a16="http://schemas.microsoft.com/office/drawing/2014/main" id="{2E6FC33C-2999-437D-B44C-207E9F9BA3DF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7" name="フリーフォーム: 図形 2156">
                <a:extLst>
                  <a:ext uri="{FF2B5EF4-FFF2-40B4-BE49-F238E27FC236}">
                    <a16:creationId xmlns:a16="http://schemas.microsoft.com/office/drawing/2014/main" id="{6F824192-586A-4327-9351-53481661DD8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8" name="フリーフォーム: 図形 2157">
                <a:extLst>
                  <a:ext uri="{FF2B5EF4-FFF2-40B4-BE49-F238E27FC236}">
                    <a16:creationId xmlns:a16="http://schemas.microsoft.com/office/drawing/2014/main" id="{0C637E03-1F91-4499-8CBF-40BE8E0B9D5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0" name="グループ化 2079">
              <a:extLst>
                <a:ext uri="{FF2B5EF4-FFF2-40B4-BE49-F238E27FC236}">
                  <a16:creationId xmlns:a16="http://schemas.microsoft.com/office/drawing/2014/main" id="{EC142857-9E00-4D65-8413-96A4D4FE450E}"/>
                </a:ext>
              </a:extLst>
            </p:cNvPr>
            <p:cNvGrpSpPr/>
            <p:nvPr/>
          </p:nvGrpSpPr>
          <p:grpSpPr>
            <a:xfrm>
              <a:off x="3362874" y="2777706"/>
              <a:ext cx="374600" cy="371520"/>
              <a:chOff x="3187700" y="2724150"/>
              <a:chExt cx="482600" cy="478632"/>
            </a:xfrm>
          </p:grpSpPr>
          <p:sp>
            <p:nvSpPr>
              <p:cNvPr id="2153" name="楕円 2152">
                <a:extLst>
                  <a:ext uri="{FF2B5EF4-FFF2-40B4-BE49-F238E27FC236}">
                    <a16:creationId xmlns:a16="http://schemas.microsoft.com/office/drawing/2014/main" id="{EF59FE7F-05EF-479C-A523-2E8F100E760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4" name="フリーフォーム: 図形 2153">
                <a:extLst>
                  <a:ext uri="{FF2B5EF4-FFF2-40B4-BE49-F238E27FC236}">
                    <a16:creationId xmlns:a16="http://schemas.microsoft.com/office/drawing/2014/main" id="{29111C6D-78E1-4D03-ACD5-4EA3AC3722C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5" name="フリーフォーム: 図形 2154">
                <a:extLst>
                  <a:ext uri="{FF2B5EF4-FFF2-40B4-BE49-F238E27FC236}">
                    <a16:creationId xmlns:a16="http://schemas.microsoft.com/office/drawing/2014/main" id="{1BE7974D-D406-4DBB-85BF-A7ED2D96B4C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1" name="グループ化 2080">
              <a:extLst>
                <a:ext uri="{FF2B5EF4-FFF2-40B4-BE49-F238E27FC236}">
                  <a16:creationId xmlns:a16="http://schemas.microsoft.com/office/drawing/2014/main" id="{46510624-8F76-4689-B417-8052AD440FAE}"/>
                </a:ext>
              </a:extLst>
            </p:cNvPr>
            <p:cNvGrpSpPr/>
            <p:nvPr/>
          </p:nvGrpSpPr>
          <p:grpSpPr>
            <a:xfrm>
              <a:off x="2931553" y="2717321"/>
              <a:ext cx="374600" cy="371520"/>
              <a:chOff x="3187700" y="2724150"/>
              <a:chExt cx="482600" cy="478632"/>
            </a:xfrm>
          </p:grpSpPr>
          <p:sp>
            <p:nvSpPr>
              <p:cNvPr id="2150" name="楕円 2149">
                <a:extLst>
                  <a:ext uri="{FF2B5EF4-FFF2-40B4-BE49-F238E27FC236}">
                    <a16:creationId xmlns:a16="http://schemas.microsoft.com/office/drawing/2014/main" id="{5072E30B-34FA-456A-8778-AEBB31855579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1" name="フリーフォーム: 図形 2150">
                <a:extLst>
                  <a:ext uri="{FF2B5EF4-FFF2-40B4-BE49-F238E27FC236}">
                    <a16:creationId xmlns:a16="http://schemas.microsoft.com/office/drawing/2014/main" id="{BC20B3B4-DBCC-4594-ADC8-CF7F2C4A2602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2" name="フリーフォーム: 図形 2151">
                <a:extLst>
                  <a:ext uri="{FF2B5EF4-FFF2-40B4-BE49-F238E27FC236}">
                    <a16:creationId xmlns:a16="http://schemas.microsoft.com/office/drawing/2014/main" id="{EFBAAF4D-89E2-4081-B090-DF9655AE3AD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2" name="グループ化 2081">
              <a:extLst>
                <a:ext uri="{FF2B5EF4-FFF2-40B4-BE49-F238E27FC236}">
                  <a16:creationId xmlns:a16="http://schemas.microsoft.com/office/drawing/2014/main" id="{46C7AB29-6654-481C-889E-15F418D36BD8}"/>
                </a:ext>
              </a:extLst>
            </p:cNvPr>
            <p:cNvGrpSpPr/>
            <p:nvPr/>
          </p:nvGrpSpPr>
          <p:grpSpPr>
            <a:xfrm>
              <a:off x="2517485" y="2924355"/>
              <a:ext cx="374600" cy="371520"/>
              <a:chOff x="3187700" y="2724150"/>
              <a:chExt cx="482600" cy="478632"/>
            </a:xfrm>
          </p:grpSpPr>
          <p:sp>
            <p:nvSpPr>
              <p:cNvPr id="2147" name="楕円 2146">
                <a:extLst>
                  <a:ext uri="{FF2B5EF4-FFF2-40B4-BE49-F238E27FC236}">
                    <a16:creationId xmlns:a16="http://schemas.microsoft.com/office/drawing/2014/main" id="{3009FE95-52F3-47EE-8630-2E03E2078CB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8" name="フリーフォーム: 図形 2147">
                <a:extLst>
                  <a:ext uri="{FF2B5EF4-FFF2-40B4-BE49-F238E27FC236}">
                    <a16:creationId xmlns:a16="http://schemas.microsoft.com/office/drawing/2014/main" id="{2AC8910D-545C-4975-B6B3-2EB7316F79A4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9" name="フリーフォーム: 図形 2148">
                <a:extLst>
                  <a:ext uri="{FF2B5EF4-FFF2-40B4-BE49-F238E27FC236}">
                    <a16:creationId xmlns:a16="http://schemas.microsoft.com/office/drawing/2014/main" id="{5F52CA79-AC85-4250-9B95-8F7A9E54D20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3" name="グループ化 2082">
              <a:extLst>
                <a:ext uri="{FF2B5EF4-FFF2-40B4-BE49-F238E27FC236}">
                  <a16:creationId xmlns:a16="http://schemas.microsoft.com/office/drawing/2014/main" id="{A7539EF5-0B5E-46DD-80F3-100D9E767267}"/>
                </a:ext>
              </a:extLst>
            </p:cNvPr>
            <p:cNvGrpSpPr/>
            <p:nvPr/>
          </p:nvGrpSpPr>
          <p:grpSpPr>
            <a:xfrm>
              <a:off x="3173092" y="2958861"/>
              <a:ext cx="374600" cy="371520"/>
              <a:chOff x="3187700" y="2724150"/>
              <a:chExt cx="482600" cy="478632"/>
            </a:xfrm>
          </p:grpSpPr>
          <p:sp>
            <p:nvSpPr>
              <p:cNvPr id="2144" name="楕円 2143">
                <a:extLst>
                  <a:ext uri="{FF2B5EF4-FFF2-40B4-BE49-F238E27FC236}">
                    <a16:creationId xmlns:a16="http://schemas.microsoft.com/office/drawing/2014/main" id="{D3998A0A-03DD-4F9A-85EA-9E02DC768E0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5" name="フリーフォーム: 図形 2144">
                <a:extLst>
                  <a:ext uri="{FF2B5EF4-FFF2-40B4-BE49-F238E27FC236}">
                    <a16:creationId xmlns:a16="http://schemas.microsoft.com/office/drawing/2014/main" id="{E55D71A5-261A-4B48-8819-6D02453B6A0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6" name="フリーフォーム: 図形 2145">
                <a:extLst>
                  <a:ext uri="{FF2B5EF4-FFF2-40B4-BE49-F238E27FC236}">
                    <a16:creationId xmlns:a16="http://schemas.microsoft.com/office/drawing/2014/main" id="{13C81CC7-C141-46E0-9C09-F3FC032F169B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4" name="グループ化 2083">
              <a:extLst>
                <a:ext uri="{FF2B5EF4-FFF2-40B4-BE49-F238E27FC236}">
                  <a16:creationId xmlns:a16="http://schemas.microsoft.com/office/drawing/2014/main" id="{B247C753-59DC-442E-B759-1C2B3E421237}"/>
                </a:ext>
              </a:extLst>
            </p:cNvPr>
            <p:cNvGrpSpPr/>
            <p:nvPr/>
          </p:nvGrpSpPr>
          <p:grpSpPr>
            <a:xfrm>
              <a:off x="2707266" y="3096884"/>
              <a:ext cx="374600" cy="371520"/>
              <a:chOff x="3187700" y="2724150"/>
              <a:chExt cx="482600" cy="478632"/>
            </a:xfrm>
          </p:grpSpPr>
          <p:sp>
            <p:nvSpPr>
              <p:cNvPr id="2141" name="楕円 2140">
                <a:extLst>
                  <a:ext uri="{FF2B5EF4-FFF2-40B4-BE49-F238E27FC236}">
                    <a16:creationId xmlns:a16="http://schemas.microsoft.com/office/drawing/2014/main" id="{4AB1D5BC-06AF-45CE-B634-B1919C8F3033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2" name="フリーフォーム: 図形 2141">
                <a:extLst>
                  <a:ext uri="{FF2B5EF4-FFF2-40B4-BE49-F238E27FC236}">
                    <a16:creationId xmlns:a16="http://schemas.microsoft.com/office/drawing/2014/main" id="{54CEA2D3-CEC1-4B7B-BD51-91E9819CD3B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3" name="フリーフォーム: 図形 2142">
                <a:extLst>
                  <a:ext uri="{FF2B5EF4-FFF2-40B4-BE49-F238E27FC236}">
                    <a16:creationId xmlns:a16="http://schemas.microsoft.com/office/drawing/2014/main" id="{66F1602C-BDE3-44A8-AE23-68A3A0FE55B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5" name="グループ化 2084">
              <a:extLst>
                <a:ext uri="{FF2B5EF4-FFF2-40B4-BE49-F238E27FC236}">
                  <a16:creationId xmlns:a16="http://schemas.microsoft.com/office/drawing/2014/main" id="{52B11345-468A-41F9-BC38-685FBDD15E8E}"/>
                </a:ext>
              </a:extLst>
            </p:cNvPr>
            <p:cNvGrpSpPr/>
            <p:nvPr/>
          </p:nvGrpSpPr>
          <p:grpSpPr>
            <a:xfrm>
              <a:off x="3397379" y="3191775"/>
              <a:ext cx="374600" cy="371520"/>
              <a:chOff x="3187700" y="2724150"/>
              <a:chExt cx="482600" cy="478632"/>
            </a:xfrm>
          </p:grpSpPr>
          <p:sp>
            <p:nvSpPr>
              <p:cNvPr id="2138" name="楕円 2137">
                <a:extLst>
                  <a:ext uri="{FF2B5EF4-FFF2-40B4-BE49-F238E27FC236}">
                    <a16:creationId xmlns:a16="http://schemas.microsoft.com/office/drawing/2014/main" id="{BDFAB4D1-E540-4B08-B872-18E4F1A9397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9" name="フリーフォーム: 図形 2138">
                <a:extLst>
                  <a:ext uri="{FF2B5EF4-FFF2-40B4-BE49-F238E27FC236}">
                    <a16:creationId xmlns:a16="http://schemas.microsoft.com/office/drawing/2014/main" id="{B230AC5B-E078-46CE-B0D0-871B4C28786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0" name="フリーフォーム: 図形 2139">
                <a:extLst>
                  <a:ext uri="{FF2B5EF4-FFF2-40B4-BE49-F238E27FC236}">
                    <a16:creationId xmlns:a16="http://schemas.microsoft.com/office/drawing/2014/main" id="{47B69837-E925-4257-9CA0-CC91190F5EB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6" name="グループ化 2085">
              <a:extLst>
                <a:ext uri="{FF2B5EF4-FFF2-40B4-BE49-F238E27FC236}">
                  <a16:creationId xmlns:a16="http://schemas.microsoft.com/office/drawing/2014/main" id="{B0B1885F-3B57-40DC-AA7B-0EDB161BCE01}"/>
                </a:ext>
              </a:extLst>
            </p:cNvPr>
            <p:cNvGrpSpPr/>
            <p:nvPr/>
          </p:nvGrpSpPr>
          <p:grpSpPr>
            <a:xfrm>
              <a:off x="2698640" y="3364303"/>
              <a:ext cx="374600" cy="371520"/>
              <a:chOff x="3187700" y="2724150"/>
              <a:chExt cx="482600" cy="478632"/>
            </a:xfrm>
          </p:grpSpPr>
          <p:sp>
            <p:nvSpPr>
              <p:cNvPr id="2135" name="楕円 2134">
                <a:extLst>
                  <a:ext uri="{FF2B5EF4-FFF2-40B4-BE49-F238E27FC236}">
                    <a16:creationId xmlns:a16="http://schemas.microsoft.com/office/drawing/2014/main" id="{A2375DB4-79C7-471C-8092-5701B82EB40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6" name="フリーフォーム: 図形 2135">
                <a:extLst>
                  <a:ext uri="{FF2B5EF4-FFF2-40B4-BE49-F238E27FC236}">
                    <a16:creationId xmlns:a16="http://schemas.microsoft.com/office/drawing/2014/main" id="{0E930F9B-42DE-4AEA-BA13-6974F6733F8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7" name="フリーフォーム: 図形 2136">
                <a:extLst>
                  <a:ext uri="{FF2B5EF4-FFF2-40B4-BE49-F238E27FC236}">
                    <a16:creationId xmlns:a16="http://schemas.microsoft.com/office/drawing/2014/main" id="{E5632ACA-0139-462C-A7D6-EF3DC44DD89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7" name="グループ化 2086">
              <a:extLst>
                <a:ext uri="{FF2B5EF4-FFF2-40B4-BE49-F238E27FC236}">
                  <a16:creationId xmlns:a16="http://schemas.microsoft.com/office/drawing/2014/main" id="{F96C9690-3EB8-4A6C-8694-BA0A36F8EB38}"/>
                </a:ext>
              </a:extLst>
            </p:cNvPr>
            <p:cNvGrpSpPr/>
            <p:nvPr/>
          </p:nvGrpSpPr>
          <p:grpSpPr>
            <a:xfrm>
              <a:off x="2914300" y="3554084"/>
              <a:ext cx="374600" cy="371520"/>
              <a:chOff x="3187700" y="2724150"/>
              <a:chExt cx="482600" cy="478632"/>
            </a:xfrm>
          </p:grpSpPr>
          <p:sp>
            <p:nvSpPr>
              <p:cNvPr id="2132" name="楕円 2131">
                <a:extLst>
                  <a:ext uri="{FF2B5EF4-FFF2-40B4-BE49-F238E27FC236}">
                    <a16:creationId xmlns:a16="http://schemas.microsoft.com/office/drawing/2014/main" id="{7FFD945C-E3B2-456B-9E57-55AFEE98F64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3" name="フリーフォーム: 図形 2132">
                <a:extLst>
                  <a:ext uri="{FF2B5EF4-FFF2-40B4-BE49-F238E27FC236}">
                    <a16:creationId xmlns:a16="http://schemas.microsoft.com/office/drawing/2014/main" id="{D3F11C58-6CF1-4E60-9CC7-2345201DD93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4" name="フリーフォーム: 図形 2133">
                <a:extLst>
                  <a:ext uri="{FF2B5EF4-FFF2-40B4-BE49-F238E27FC236}">
                    <a16:creationId xmlns:a16="http://schemas.microsoft.com/office/drawing/2014/main" id="{80D4D8AD-1C27-42BC-9C7D-36F5C92AE46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8" name="グループ化 2087">
              <a:extLst>
                <a:ext uri="{FF2B5EF4-FFF2-40B4-BE49-F238E27FC236}">
                  <a16:creationId xmlns:a16="http://schemas.microsoft.com/office/drawing/2014/main" id="{DA43C10F-63C4-48BC-93DA-09605B2E5DED}"/>
                </a:ext>
              </a:extLst>
            </p:cNvPr>
            <p:cNvGrpSpPr/>
            <p:nvPr/>
          </p:nvGrpSpPr>
          <p:grpSpPr>
            <a:xfrm>
              <a:off x="3362874" y="3493699"/>
              <a:ext cx="374600" cy="371520"/>
              <a:chOff x="3187700" y="2724150"/>
              <a:chExt cx="482600" cy="478632"/>
            </a:xfrm>
          </p:grpSpPr>
          <p:sp>
            <p:nvSpPr>
              <p:cNvPr id="2129" name="楕円 2128">
                <a:extLst>
                  <a:ext uri="{FF2B5EF4-FFF2-40B4-BE49-F238E27FC236}">
                    <a16:creationId xmlns:a16="http://schemas.microsoft.com/office/drawing/2014/main" id="{0C0B387F-AF90-4244-8DF4-D18C3D94115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0" name="フリーフォーム: 図形 2129">
                <a:extLst>
                  <a:ext uri="{FF2B5EF4-FFF2-40B4-BE49-F238E27FC236}">
                    <a16:creationId xmlns:a16="http://schemas.microsoft.com/office/drawing/2014/main" id="{DE63055D-A46E-44D8-AACA-E5DF0C008EC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1" name="フリーフォーム: 図形 2130">
                <a:extLst>
                  <a:ext uri="{FF2B5EF4-FFF2-40B4-BE49-F238E27FC236}">
                    <a16:creationId xmlns:a16="http://schemas.microsoft.com/office/drawing/2014/main" id="{88461A0B-C445-4D64-B0BC-E9B4EFD6A05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9" name="グループ化 2088">
              <a:extLst>
                <a:ext uri="{FF2B5EF4-FFF2-40B4-BE49-F238E27FC236}">
                  <a16:creationId xmlns:a16="http://schemas.microsoft.com/office/drawing/2014/main" id="{BE93A8D2-4C99-4194-9A4F-02501F33FC02}"/>
                </a:ext>
              </a:extLst>
            </p:cNvPr>
            <p:cNvGrpSpPr/>
            <p:nvPr/>
          </p:nvGrpSpPr>
          <p:grpSpPr>
            <a:xfrm>
              <a:off x="3311115" y="3743865"/>
              <a:ext cx="374600" cy="371520"/>
              <a:chOff x="3187700" y="2724150"/>
              <a:chExt cx="482600" cy="478632"/>
            </a:xfrm>
          </p:grpSpPr>
          <p:sp>
            <p:nvSpPr>
              <p:cNvPr id="2126" name="楕円 2125">
                <a:extLst>
                  <a:ext uri="{FF2B5EF4-FFF2-40B4-BE49-F238E27FC236}">
                    <a16:creationId xmlns:a16="http://schemas.microsoft.com/office/drawing/2014/main" id="{0EB9D9EC-050B-4A3C-BB94-CE72654B15E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7" name="フリーフォーム: 図形 2126">
                <a:extLst>
                  <a:ext uri="{FF2B5EF4-FFF2-40B4-BE49-F238E27FC236}">
                    <a16:creationId xmlns:a16="http://schemas.microsoft.com/office/drawing/2014/main" id="{AED01A73-A01F-4BC0-B7B2-75A619C5791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8" name="フリーフォーム: 図形 2127">
                <a:extLst>
                  <a:ext uri="{FF2B5EF4-FFF2-40B4-BE49-F238E27FC236}">
                    <a16:creationId xmlns:a16="http://schemas.microsoft.com/office/drawing/2014/main" id="{DD4998A3-281B-4DB5-AD3D-B7E8EB1B96D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0" name="グループ化 2089">
              <a:extLst>
                <a:ext uri="{FF2B5EF4-FFF2-40B4-BE49-F238E27FC236}">
                  <a16:creationId xmlns:a16="http://schemas.microsoft.com/office/drawing/2014/main" id="{FAD5F039-5D29-4BC1-A343-1A8EA5AB2D97}"/>
                </a:ext>
              </a:extLst>
            </p:cNvPr>
            <p:cNvGrpSpPr/>
            <p:nvPr/>
          </p:nvGrpSpPr>
          <p:grpSpPr>
            <a:xfrm>
              <a:off x="2922926" y="3812876"/>
              <a:ext cx="374600" cy="371520"/>
              <a:chOff x="3187700" y="2724150"/>
              <a:chExt cx="482600" cy="478632"/>
            </a:xfrm>
          </p:grpSpPr>
          <p:sp>
            <p:nvSpPr>
              <p:cNvPr id="2123" name="楕円 2122">
                <a:extLst>
                  <a:ext uri="{FF2B5EF4-FFF2-40B4-BE49-F238E27FC236}">
                    <a16:creationId xmlns:a16="http://schemas.microsoft.com/office/drawing/2014/main" id="{260429AD-B4F1-4C51-B59A-CCE7D1E5F7D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4" name="フリーフォーム: 図形 2123">
                <a:extLst>
                  <a:ext uri="{FF2B5EF4-FFF2-40B4-BE49-F238E27FC236}">
                    <a16:creationId xmlns:a16="http://schemas.microsoft.com/office/drawing/2014/main" id="{24EB4DBB-7C90-4DC7-A75A-571823CD3F9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5" name="フリーフォーム: 図形 2124">
                <a:extLst>
                  <a:ext uri="{FF2B5EF4-FFF2-40B4-BE49-F238E27FC236}">
                    <a16:creationId xmlns:a16="http://schemas.microsoft.com/office/drawing/2014/main" id="{3CDCAC1B-A697-4921-A287-A5C749BF3DB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1" name="グループ化 2090">
              <a:extLst>
                <a:ext uri="{FF2B5EF4-FFF2-40B4-BE49-F238E27FC236}">
                  <a16:creationId xmlns:a16="http://schemas.microsoft.com/office/drawing/2014/main" id="{9B04E9F6-B8FB-4586-BE3A-82EBE88115D3}"/>
                </a:ext>
              </a:extLst>
            </p:cNvPr>
            <p:cNvGrpSpPr/>
            <p:nvPr/>
          </p:nvGrpSpPr>
          <p:grpSpPr>
            <a:xfrm>
              <a:off x="2948805" y="4063042"/>
              <a:ext cx="374600" cy="371520"/>
              <a:chOff x="3187700" y="2724150"/>
              <a:chExt cx="482600" cy="478632"/>
            </a:xfrm>
          </p:grpSpPr>
          <p:sp>
            <p:nvSpPr>
              <p:cNvPr id="2120" name="楕円 2119">
                <a:extLst>
                  <a:ext uri="{FF2B5EF4-FFF2-40B4-BE49-F238E27FC236}">
                    <a16:creationId xmlns:a16="http://schemas.microsoft.com/office/drawing/2014/main" id="{99202FBE-BC52-425A-B977-6D97E2F0DC99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1" name="フリーフォーム: 図形 2120">
                <a:extLst>
                  <a:ext uri="{FF2B5EF4-FFF2-40B4-BE49-F238E27FC236}">
                    <a16:creationId xmlns:a16="http://schemas.microsoft.com/office/drawing/2014/main" id="{628445B4-48A1-40DC-9A3D-3EC2EBF8EAC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2" name="フリーフォーム: 図形 2121">
                <a:extLst>
                  <a:ext uri="{FF2B5EF4-FFF2-40B4-BE49-F238E27FC236}">
                    <a16:creationId xmlns:a16="http://schemas.microsoft.com/office/drawing/2014/main" id="{3B14BC95-6865-403E-BFC3-2107E4B8B37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2" name="グループ化 2091">
              <a:extLst>
                <a:ext uri="{FF2B5EF4-FFF2-40B4-BE49-F238E27FC236}">
                  <a16:creationId xmlns:a16="http://schemas.microsoft.com/office/drawing/2014/main" id="{5026180E-F27F-4881-BE6A-644C20F9C990}"/>
                </a:ext>
              </a:extLst>
            </p:cNvPr>
            <p:cNvGrpSpPr/>
            <p:nvPr/>
          </p:nvGrpSpPr>
          <p:grpSpPr>
            <a:xfrm>
              <a:off x="3449137" y="4019910"/>
              <a:ext cx="374600" cy="371520"/>
              <a:chOff x="3187700" y="2724150"/>
              <a:chExt cx="482600" cy="478632"/>
            </a:xfrm>
          </p:grpSpPr>
          <p:sp>
            <p:nvSpPr>
              <p:cNvPr id="2117" name="楕円 2116">
                <a:extLst>
                  <a:ext uri="{FF2B5EF4-FFF2-40B4-BE49-F238E27FC236}">
                    <a16:creationId xmlns:a16="http://schemas.microsoft.com/office/drawing/2014/main" id="{55BAB5F4-C7C1-4B24-8A9E-8951B120B82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8" name="フリーフォーム: 図形 2117">
                <a:extLst>
                  <a:ext uri="{FF2B5EF4-FFF2-40B4-BE49-F238E27FC236}">
                    <a16:creationId xmlns:a16="http://schemas.microsoft.com/office/drawing/2014/main" id="{1FC04C33-B210-4781-BEC9-DD2842DCE44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9" name="フリーフォーム: 図形 2118">
                <a:extLst>
                  <a:ext uri="{FF2B5EF4-FFF2-40B4-BE49-F238E27FC236}">
                    <a16:creationId xmlns:a16="http://schemas.microsoft.com/office/drawing/2014/main" id="{583E5304-7B70-4991-B019-5D4DA6F11FF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3" name="グループ化 2092">
              <a:extLst>
                <a:ext uri="{FF2B5EF4-FFF2-40B4-BE49-F238E27FC236}">
                  <a16:creationId xmlns:a16="http://schemas.microsoft.com/office/drawing/2014/main" id="{6B53F75C-CFD1-4C6C-87B6-E4557A2CF290}"/>
                </a:ext>
              </a:extLst>
            </p:cNvPr>
            <p:cNvGrpSpPr/>
            <p:nvPr/>
          </p:nvGrpSpPr>
          <p:grpSpPr>
            <a:xfrm>
              <a:off x="3216223" y="4235571"/>
              <a:ext cx="374600" cy="371520"/>
              <a:chOff x="3187700" y="2724150"/>
              <a:chExt cx="482600" cy="478632"/>
            </a:xfrm>
          </p:grpSpPr>
          <p:sp>
            <p:nvSpPr>
              <p:cNvPr id="2114" name="楕円 2113">
                <a:extLst>
                  <a:ext uri="{FF2B5EF4-FFF2-40B4-BE49-F238E27FC236}">
                    <a16:creationId xmlns:a16="http://schemas.microsoft.com/office/drawing/2014/main" id="{F6E8A842-C19F-4970-935C-9986283E51C0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5" name="フリーフォーム: 図形 2114">
                <a:extLst>
                  <a:ext uri="{FF2B5EF4-FFF2-40B4-BE49-F238E27FC236}">
                    <a16:creationId xmlns:a16="http://schemas.microsoft.com/office/drawing/2014/main" id="{B36096F3-D188-4D8F-8BDB-D9D625003AC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6" name="フリーフォーム: 図形 2115">
                <a:extLst>
                  <a:ext uri="{FF2B5EF4-FFF2-40B4-BE49-F238E27FC236}">
                    <a16:creationId xmlns:a16="http://schemas.microsoft.com/office/drawing/2014/main" id="{01E69CA7-F4F3-4991-A45B-CEEA02AE44A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4" name="グループ化 2093">
              <a:extLst>
                <a:ext uri="{FF2B5EF4-FFF2-40B4-BE49-F238E27FC236}">
                  <a16:creationId xmlns:a16="http://schemas.microsoft.com/office/drawing/2014/main" id="{150AF6C3-37FE-45BA-B220-D603739A076E}"/>
                </a:ext>
              </a:extLst>
            </p:cNvPr>
            <p:cNvGrpSpPr/>
            <p:nvPr/>
          </p:nvGrpSpPr>
          <p:grpSpPr>
            <a:xfrm>
              <a:off x="2922927" y="2967488"/>
              <a:ext cx="374600" cy="371520"/>
              <a:chOff x="3187700" y="2724150"/>
              <a:chExt cx="482600" cy="478632"/>
            </a:xfrm>
          </p:grpSpPr>
          <p:sp>
            <p:nvSpPr>
              <p:cNvPr id="2111" name="楕円 2110">
                <a:extLst>
                  <a:ext uri="{FF2B5EF4-FFF2-40B4-BE49-F238E27FC236}">
                    <a16:creationId xmlns:a16="http://schemas.microsoft.com/office/drawing/2014/main" id="{58910A93-2DB3-483E-9B71-664DAC30345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2" name="フリーフォーム: 図形 2111">
                <a:extLst>
                  <a:ext uri="{FF2B5EF4-FFF2-40B4-BE49-F238E27FC236}">
                    <a16:creationId xmlns:a16="http://schemas.microsoft.com/office/drawing/2014/main" id="{139658B2-1E30-47D4-B590-4666131D049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3" name="フリーフォーム: 図形 2112">
                <a:extLst>
                  <a:ext uri="{FF2B5EF4-FFF2-40B4-BE49-F238E27FC236}">
                    <a16:creationId xmlns:a16="http://schemas.microsoft.com/office/drawing/2014/main" id="{78FD7BF8-F02B-4034-959F-B8B14EAA633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5" name="グループ化 2094">
              <a:extLst>
                <a:ext uri="{FF2B5EF4-FFF2-40B4-BE49-F238E27FC236}">
                  <a16:creationId xmlns:a16="http://schemas.microsoft.com/office/drawing/2014/main" id="{2B9D02B9-7219-4AB6-A3B8-41CB3D72FDAD}"/>
                </a:ext>
              </a:extLst>
            </p:cNvPr>
            <p:cNvGrpSpPr/>
            <p:nvPr/>
          </p:nvGrpSpPr>
          <p:grpSpPr>
            <a:xfrm>
              <a:off x="3164467" y="3191775"/>
              <a:ext cx="374600" cy="371520"/>
              <a:chOff x="3187700" y="2724150"/>
              <a:chExt cx="482600" cy="478632"/>
            </a:xfrm>
          </p:grpSpPr>
          <p:sp>
            <p:nvSpPr>
              <p:cNvPr id="2108" name="楕円 2107">
                <a:extLst>
                  <a:ext uri="{FF2B5EF4-FFF2-40B4-BE49-F238E27FC236}">
                    <a16:creationId xmlns:a16="http://schemas.microsoft.com/office/drawing/2014/main" id="{BA8E9A65-AFBD-4581-AB7C-E1BC95B1B813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9" name="フリーフォーム: 図形 2108">
                <a:extLst>
                  <a:ext uri="{FF2B5EF4-FFF2-40B4-BE49-F238E27FC236}">
                    <a16:creationId xmlns:a16="http://schemas.microsoft.com/office/drawing/2014/main" id="{50067FE0-E1F7-49B1-8662-1809BF8020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0" name="フリーフォーム: 図形 2109">
                <a:extLst>
                  <a:ext uri="{FF2B5EF4-FFF2-40B4-BE49-F238E27FC236}">
                    <a16:creationId xmlns:a16="http://schemas.microsoft.com/office/drawing/2014/main" id="{35687630-CA25-462E-A1DA-6D7758D1B31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6" name="グループ化 2095">
              <a:extLst>
                <a:ext uri="{FF2B5EF4-FFF2-40B4-BE49-F238E27FC236}">
                  <a16:creationId xmlns:a16="http://schemas.microsoft.com/office/drawing/2014/main" id="{1AC43F9D-B2E5-4A0F-8C64-24754E1D2A58}"/>
                </a:ext>
              </a:extLst>
            </p:cNvPr>
            <p:cNvGrpSpPr/>
            <p:nvPr/>
          </p:nvGrpSpPr>
          <p:grpSpPr>
            <a:xfrm>
              <a:off x="3164467" y="3510953"/>
              <a:ext cx="374600" cy="371520"/>
              <a:chOff x="3187700" y="2724150"/>
              <a:chExt cx="482600" cy="478632"/>
            </a:xfrm>
          </p:grpSpPr>
          <p:sp>
            <p:nvSpPr>
              <p:cNvPr id="2105" name="楕円 2104">
                <a:extLst>
                  <a:ext uri="{FF2B5EF4-FFF2-40B4-BE49-F238E27FC236}">
                    <a16:creationId xmlns:a16="http://schemas.microsoft.com/office/drawing/2014/main" id="{3DE3AA34-8F01-467C-B9C3-857C92294BD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6" name="フリーフォーム: 図形 2105">
                <a:extLst>
                  <a:ext uri="{FF2B5EF4-FFF2-40B4-BE49-F238E27FC236}">
                    <a16:creationId xmlns:a16="http://schemas.microsoft.com/office/drawing/2014/main" id="{2E743946-9ECA-4E97-90A9-9BB323EC0D7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7" name="フリーフォーム: 図形 2106">
                <a:extLst>
                  <a:ext uri="{FF2B5EF4-FFF2-40B4-BE49-F238E27FC236}">
                    <a16:creationId xmlns:a16="http://schemas.microsoft.com/office/drawing/2014/main" id="{4DC6B079-0238-4DA3-9084-435DD1EF9C0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7" name="グループ化 2096">
              <a:extLst>
                <a:ext uri="{FF2B5EF4-FFF2-40B4-BE49-F238E27FC236}">
                  <a16:creationId xmlns:a16="http://schemas.microsoft.com/office/drawing/2014/main" id="{B5620094-2C89-4FE6-9D09-A82BFE5DE724}"/>
                </a:ext>
              </a:extLst>
            </p:cNvPr>
            <p:cNvGrpSpPr/>
            <p:nvPr/>
          </p:nvGrpSpPr>
          <p:grpSpPr>
            <a:xfrm>
              <a:off x="3190347" y="3916395"/>
              <a:ext cx="374600" cy="371520"/>
              <a:chOff x="3187700" y="2724150"/>
              <a:chExt cx="482600" cy="478632"/>
            </a:xfrm>
          </p:grpSpPr>
          <p:sp>
            <p:nvSpPr>
              <p:cNvPr id="2102" name="楕円 2101">
                <a:extLst>
                  <a:ext uri="{FF2B5EF4-FFF2-40B4-BE49-F238E27FC236}">
                    <a16:creationId xmlns:a16="http://schemas.microsoft.com/office/drawing/2014/main" id="{0683982C-4FF7-422E-AC17-86810DCC7D0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3" name="フリーフォーム: 図形 2102">
                <a:extLst>
                  <a:ext uri="{FF2B5EF4-FFF2-40B4-BE49-F238E27FC236}">
                    <a16:creationId xmlns:a16="http://schemas.microsoft.com/office/drawing/2014/main" id="{1905711D-1707-4276-868E-2C5D33E82F6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4" name="フリーフォーム: 図形 2103">
                <a:extLst>
                  <a:ext uri="{FF2B5EF4-FFF2-40B4-BE49-F238E27FC236}">
                    <a16:creationId xmlns:a16="http://schemas.microsoft.com/office/drawing/2014/main" id="{98C7FADD-5F54-4697-AF6F-2E6391D531F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8" name="グループ化 2097">
              <a:extLst>
                <a:ext uri="{FF2B5EF4-FFF2-40B4-BE49-F238E27FC236}">
                  <a16:creationId xmlns:a16="http://schemas.microsoft.com/office/drawing/2014/main" id="{3CF88BA7-4659-47B1-8823-ABE997BA581A}"/>
                </a:ext>
              </a:extLst>
            </p:cNvPr>
            <p:cNvGrpSpPr/>
            <p:nvPr/>
          </p:nvGrpSpPr>
          <p:grpSpPr>
            <a:xfrm>
              <a:off x="2845290" y="3260787"/>
              <a:ext cx="374600" cy="371520"/>
              <a:chOff x="3187700" y="2724150"/>
              <a:chExt cx="482600" cy="478632"/>
            </a:xfrm>
          </p:grpSpPr>
          <p:sp>
            <p:nvSpPr>
              <p:cNvPr id="2099" name="楕円 2098">
                <a:extLst>
                  <a:ext uri="{FF2B5EF4-FFF2-40B4-BE49-F238E27FC236}">
                    <a16:creationId xmlns:a16="http://schemas.microsoft.com/office/drawing/2014/main" id="{B585C098-07C6-40C0-BE05-A528F740CE51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0" name="フリーフォーム: 図形 2099">
                <a:extLst>
                  <a:ext uri="{FF2B5EF4-FFF2-40B4-BE49-F238E27FC236}">
                    <a16:creationId xmlns:a16="http://schemas.microsoft.com/office/drawing/2014/main" id="{3E2925FB-7819-46FD-931B-EC6B6230B40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1" name="フリーフォーム: 図形 2100">
                <a:extLst>
                  <a:ext uri="{FF2B5EF4-FFF2-40B4-BE49-F238E27FC236}">
                    <a16:creationId xmlns:a16="http://schemas.microsoft.com/office/drawing/2014/main" id="{8F538210-B512-4E7F-8B0D-07E2E8E5AF0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953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ブドウ／マスカット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7748967-361D-43B3-9289-9843207FF202}"/>
              </a:ext>
            </a:extLst>
          </p:cNvPr>
          <p:cNvGrpSpPr/>
          <p:nvPr/>
        </p:nvGrpSpPr>
        <p:grpSpPr>
          <a:xfrm>
            <a:off x="6568273" y="1378094"/>
            <a:ext cx="2641896" cy="1788055"/>
            <a:chOff x="6568273" y="1378094"/>
            <a:chExt cx="2641896" cy="178805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629FBFF-6002-4E83-9E37-BE35DBB9B472}"/>
                </a:ext>
              </a:extLst>
            </p:cNvPr>
            <p:cNvSpPr/>
            <p:nvPr/>
          </p:nvSpPr>
          <p:spPr>
            <a:xfrm>
              <a:off x="6709369" y="1513172"/>
              <a:ext cx="2288921" cy="1580891"/>
            </a:xfrm>
            <a:custGeom>
              <a:avLst/>
              <a:gdLst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48429 w 2288921"/>
                <a:gd name="connsiteY14" fmla="*/ 1242852 h 1561841"/>
                <a:gd name="connsiteX15" fmla="*/ 0 w 2288921"/>
                <a:gd name="connsiteY15" fmla="*/ 696105 h 1561841"/>
                <a:gd name="connsiteX16" fmla="*/ 1146262 w 2288921"/>
                <a:gd name="connsiteY16" fmla="*/ 180262 h 1561841"/>
                <a:gd name="connsiteX17" fmla="*/ 1351670 w 2288921"/>
                <a:gd name="connsiteY17" fmla="*/ 77904 h 1561841"/>
                <a:gd name="connsiteX18" fmla="*/ 1369024 w 2288921"/>
                <a:gd name="connsiteY18" fmla="*/ 78801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48429 w 2288921"/>
                <a:gd name="connsiteY15" fmla="*/ 1242852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535488 w 2288921"/>
                <a:gd name="connsiteY9" fmla="*/ 1281982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80891"/>
                <a:gd name="connsiteX1" fmla="*/ 1615300 w 2288921"/>
                <a:gd name="connsiteY1" fmla="*/ 116367 h 1580891"/>
                <a:gd name="connsiteX2" fmla="*/ 1618864 w 2288921"/>
                <a:gd name="connsiteY2" fmla="*/ 116934 h 1580891"/>
                <a:gd name="connsiteX3" fmla="*/ 1624054 w 2288921"/>
                <a:gd name="connsiteY3" fmla="*/ 118379 h 1580891"/>
                <a:gd name="connsiteX4" fmla="*/ 1722792 w 2288921"/>
                <a:gd name="connsiteY4" fmla="*/ 248734 h 1580891"/>
                <a:gd name="connsiteX5" fmla="*/ 2114061 w 2288921"/>
                <a:gd name="connsiteY5" fmla="*/ 733147 h 1580891"/>
                <a:gd name="connsiteX6" fmla="*/ 2288921 w 2288921"/>
                <a:gd name="connsiteY6" fmla="*/ 949635 h 1580891"/>
                <a:gd name="connsiteX7" fmla="*/ 2283754 w 2288921"/>
                <a:gd name="connsiteY7" fmla="*/ 956876 h 1580891"/>
                <a:gd name="connsiteX8" fmla="*/ 2239674 w 2288921"/>
                <a:gd name="connsiteY8" fmla="*/ 1003812 h 1580891"/>
                <a:gd name="connsiteX9" fmla="*/ 1535488 w 2288921"/>
                <a:gd name="connsiteY9" fmla="*/ 1281982 h 1580891"/>
                <a:gd name="connsiteX10" fmla="*/ 1389103 w 2288921"/>
                <a:gd name="connsiteY10" fmla="*/ 1282873 h 1580891"/>
                <a:gd name="connsiteX11" fmla="*/ 1325584 w 2288921"/>
                <a:gd name="connsiteY11" fmla="*/ 1338299 h 1580891"/>
                <a:gd name="connsiteX12" fmla="*/ 911282 w 2288921"/>
                <a:gd name="connsiteY12" fmla="*/ 1580891 h 1580891"/>
                <a:gd name="connsiteX13" fmla="*/ 533304 w 2288921"/>
                <a:gd name="connsiteY13" fmla="*/ 1266482 h 1580891"/>
                <a:gd name="connsiteX14" fmla="*/ 487753 w 2288921"/>
                <a:gd name="connsiteY14" fmla="*/ 1218367 h 1580891"/>
                <a:gd name="connsiteX15" fmla="*/ 419854 w 2288921"/>
                <a:gd name="connsiteY15" fmla="*/ 1199990 h 1580891"/>
                <a:gd name="connsiteX16" fmla="*/ 0 w 2288921"/>
                <a:gd name="connsiteY16" fmla="*/ 696105 h 1580891"/>
                <a:gd name="connsiteX17" fmla="*/ 1146262 w 2288921"/>
                <a:gd name="connsiteY17" fmla="*/ 180262 h 1580891"/>
                <a:gd name="connsiteX18" fmla="*/ 1351670 w 2288921"/>
                <a:gd name="connsiteY18" fmla="*/ 77904 h 1580891"/>
                <a:gd name="connsiteX19" fmla="*/ 1369024 w 2288921"/>
                <a:gd name="connsiteY19" fmla="*/ 78801 h 1580891"/>
                <a:gd name="connsiteX20" fmla="*/ 1527158 w 2288921"/>
                <a:gd name="connsiteY20" fmla="*/ 0 h 158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8921" h="1580891">
                  <a:moveTo>
                    <a:pt x="1527158" y="0"/>
                  </a:moveTo>
                  <a:lnTo>
                    <a:pt x="1615300" y="116367"/>
                  </a:lnTo>
                  <a:lnTo>
                    <a:pt x="1618864" y="116934"/>
                  </a:lnTo>
                  <a:lnTo>
                    <a:pt x="1624054" y="118379"/>
                  </a:lnTo>
                  <a:lnTo>
                    <a:pt x="1722792" y="248734"/>
                  </a:lnTo>
                  <a:cubicBezTo>
                    <a:pt x="1853215" y="415563"/>
                    <a:pt x="1983638" y="573462"/>
                    <a:pt x="2114061" y="733147"/>
                  </a:cubicBezTo>
                  <a:lnTo>
                    <a:pt x="2288921" y="949635"/>
                  </a:lnTo>
                  <a:lnTo>
                    <a:pt x="2283754" y="956876"/>
                  </a:lnTo>
                  <a:lnTo>
                    <a:pt x="2239674" y="1003812"/>
                  </a:lnTo>
                  <a:lnTo>
                    <a:pt x="1535488" y="1281982"/>
                  </a:lnTo>
                  <a:lnTo>
                    <a:pt x="1389103" y="1282873"/>
                  </a:lnTo>
                  <a:lnTo>
                    <a:pt x="1325584" y="1338299"/>
                  </a:lnTo>
                  <a:lnTo>
                    <a:pt x="911282" y="1580891"/>
                  </a:lnTo>
                  <a:lnTo>
                    <a:pt x="533304" y="1266482"/>
                  </a:lnTo>
                  <a:cubicBezTo>
                    <a:pt x="522883" y="1264731"/>
                    <a:pt x="498174" y="1220118"/>
                    <a:pt x="487753" y="1218367"/>
                  </a:cubicBezTo>
                  <a:lnTo>
                    <a:pt x="419854" y="1199990"/>
                  </a:lnTo>
                  <a:lnTo>
                    <a:pt x="0" y="696105"/>
                  </a:lnTo>
                  <a:cubicBezTo>
                    <a:pt x="390124" y="537552"/>
                    <a:pt x="766853" y="365604"/>
                    <a:pt x="1146262" y="180262"/>
                  </a:cubicBezTo>
                  <a:lnTo>
                    <a:pt x="1351670" y="77904"/>
                  </a:lnTo>
                  <a:lnTo>
                    <a:pt x="1369024" y="78801"/>
                  </a:lnTo>
                  <a:lnTo>
                    <a:pt x="1527158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13FD9C7A-0C1F-4DFB-81E0-8B7431094477}"/>
                </a:ext>
              </a:extLst>
            </p:cNvPr>
            <p:cNvGrpSpPr/>
            <p:nvPr/>
          </p:nvGrpSpPr>
          <p:grpSpPr>
            <a:xfrm rot="18000000">
              <a:off x="7663766" y="1160559"/>
              <a:ext cx="977858" cy="1663894"/>
              <a:chOff x="5450062" y="2384413"/>
              <a:chExt cx="1306252" cy="2222678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460D213-030F-43E6-BC4D-5B60779C16F7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C56F6789-EAC5-47A0-9D4F-737DBDB28DBB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E8211687-42FB-43D0-B4AA-A7B3BCEA8E9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2F0CF15-CCA5-4EC5-9F05-487DB4C7CB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ED68389-61A4-4D06-BFD6-022F2B5511F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8273DA35-E1F8-4C6F-95CF-2913C40A1BC3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76918FCC-421B-403E-B622-E452EC844FD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441EBE8E-989B-4D08-8604-45625D306DE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9AB40E74-4366-4A4F-BFA7-33510B830B6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11E87B4F-DD59-42B1-B1CA-3EBB6AE664B9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15F89EEC-B86B-4DF4-A462-17E10A930E0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3684DD0F-D3C0-4F93-B5C9-5FF963E6AED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8C1ED4CB-AB58-405A-94C6-A00AA949F8C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F968A82F-4885-4C25-967D-C1A0AF6C8CC6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F73BEC09-F9DD-4814-A17E-4C378225AB2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D0C3C77-AF5E-4A8F-A07A-E88B603A33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C25B5585-763C-45FF-A70F-C2B2FD9E798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0AC8B3F4-ED24-4C5F-B713-80C0F64D99C2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B089AA17-F4B7-45B8-96AA-403AAA70C2D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45C466E-BD7E-4019-8E22-D05E9BF1CE1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67BDBFF7-DF55-4FBD-8989-A6F89A800AF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AA17AF8-D2FF-40EA-919C-F261CB620822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2C434434-8F14-489B-A213-B707120D7ED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722F90C-FCB0-4C6E-A752-2EB3D3FC59E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80B06DE-E338-4518-AC3C-85B387AF4BE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61FE111D-9334-46A2-922D-ACDF4E4E0951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BDF7D326-C1C4-48B5-8169-0C3AAF80D52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C94D7755-090B-462A-8980-5DF6AA42E6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87FD9969-2E45-42F5-A634-9562BA4195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ADB6B8E4-E96D-45B6-8C6D-9074D6DAE7BB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1F94BD16-0EF8-414F-AB5B-B10D8647485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B54704D7-1E96-472F-8364-56D2E8373C7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D4197CB9-0293-4C26-B321-D0ED418E15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BBFB80C3-A9A1-4A06-89D1-10ADBA2B465C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C183714F-363D-4757-830A-434F3B906B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7D262DEC-939F-45A1-91EB-0C12F59FB3C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F27F0566-4046-43B1-9226-2584EDDC619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3BB947BB-3409-4CEA-A17E-72E28FE8A0F0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675DB56C-511F-464F-9E3D-F28F7C40E4A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818E34F-E241-483B-8687-A917DD6D242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F87B31B-72C9-4828-AAB8-A48D6C58499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6296947C-9F37-4DEB-B47D-364258776F74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B5424CD1-A778-4C0A-ADEF-53A5E4EF72A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B044918D-28D3-4157-B58D-6F16ACEF67C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205B9282-5825-4487-8CA9-5B3EC3612D2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33E74306-5A40-4AFF-9F6A-27B33D7D99B8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4B748F1A-08E2-45F6-82CA-BBA1E68C81E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2A37EEB-471A-474D-BA25-3500A554131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5153FA25-0F8A-4D60-B2DF-2EE611A7A66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CF8A47E7-0057-4663-A42E-5694B1288136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031D069D-BC76-4362-83F2-AFF3DA9673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87B42978-56EE-4422-A743-59C06CAA21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72E04FD7-C597-4D99-B3CB-7BDD4E584E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BA4BAD6-86B5-4BA3-962A-225591A8A865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6E7B6697-9CF2-4970-8F79-EDDA008CDF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0145379-2305-4072-B5E6-A47665EAE94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1FAAE0ED-696F-4582-96C6-68ADC919B14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BCCC48EB-0BF8-494C-B9BA-6C0DD745D2C0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910FDD9F-78C2-45BB-B14B-35FE672A9D0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967980E6-16F7-4CF3-B816-D32795B16C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E88DE772-08D2-4935-B66A-0192708B3C2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60CCDDA-161B-4740-B663-8169BFE655E8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6B3131AF-B7EA-44D1-B2E8-518109A35A6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6E9FB0B2-4F7A-4281-A8B4-F5B8C66023C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0680E107-1114-4119-8877-5333B43DA6F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436413F1-05FB-4A44-9FC1-9AE649C79D31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761617A5-BAD8-418D-AECA-4C0DBDAA089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E852BECD-2155-4168-A775-2F5DD936BB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A935857B-F798-4420-ADA1-94E9C6BB62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7DE4BFB5-18BA-4FD6-BD3E-B53BFA9F7476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4AE939BF-9BA1-466F-AE0A-C04AB1A2917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A5C35675-3BBA-47E6-9D02-082C78FDAA3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4632749D-91BA-4234-9787-90690BAE209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323E05C3-98B6-4D87-9647-1582D7666268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447ECD7A-39CD-44B6-A9C1-CB01D8D61CE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90F0DFAA-C9C6-489D-9163-C75AD4B5E2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17E0E3A6-7C01-4B5D-AD5B-75E5ADBD91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CFD1D633-1949-40AA-B291-6325EF8CDDC4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FCF62092-BCD8-4ECF-807F-C338C968CBF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08F3A79D-D926-4847-92B8-81514730EB4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5F3A062-5AB4-494F-AFCA-D7D2006583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B9A31B4F-B458-4CDD-853E-EBABD9F8F77B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35531289-14D6-495E-903E-8A67ACDED3B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8EE45A69-A67B-4C87-B9C7-CF4221617B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52ADC538-E42A-4BA8-A473-E52CC37267D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0038C5CC-0D1F-4FB2-BED6-CBF0CA22538B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F273E612-5010-49E7-9EED-30825BA4408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863EE0D1-328E-4675-A68F-CA079AC7F3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CE3CAA-05CE-4B65-ABDD-2ABB317DC3C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D8844652-5EBA-4248-9E1F-9B30932F11E4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719738D7-23DD-408E-B08C-71219D6F8E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95802CE7-AB2D-4E91-9AA4-C020BF755B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371A6D6-DD17-462B-B295-005B4EBB1D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8CF73960-29C4-4D32-88AF-F2E35F0C37AC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BBF7C15A-AB01-4E8E-9E02-E6348D4252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EE00F925-3DCD-4A68-ADD1-015E646BB6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20447EDA-BC2B-450B-A9F4-225EB6DEBB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AEB2AE3C-269C-42F3-B8DB-9E9DE661D0F6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C162BE75-D646-4B0D-A1BE-2313A29EE9F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207B8D23-F13E-41E6-B4F7-780C6F36F09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201946D-7922-4798-9E42-23B79A1B4D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71040EDD-02ED-4DCE-8C0F-637688B95D58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6CB3ADB9-EE7A-4C46-B491-9526F306E3D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CDBB6CB3-2F6B-46E6-AC57-D6A1CB20A26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ED845EE-6186-4170-A380-0BB97C95D4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9190C12-E398-4D9A-BBAC-7DE20D3F65CC}"/>
                </a:ext>
              </a:extLst>
            </p:cNvPr>
            <p:cNvGrpSpPr/>
            <p:nvPr/>
          </p:nvGrpSpPr>
          <p:grpSpPr>
            <a:xfrm rot="18000000">
              <a:off x="6911291" y="1455834"/>
              <a:ext cx="977858" cy="1663894"/>
              <a:chOff x="5450062" y="2384413"/>
              <a:chExt cx="1306252" cy="2222678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6B440FB-1336-4F5B-B7DF-705C46607C98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3647B7B0-2505-4CEB-8D6A-DCE66C64937D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29CB267D-CD49-47CE-B8FF-490A68947C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038BE01-692D-4F09-BD9C-C5CEB94A3E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44A2B832-96A2-42CC-97D1-6436E030028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86F06106-4DE5-45EB-8032-A6918DF2D946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D82C9BE7-981A-43F1-846E-CC5C5F1885A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7D307260-D875-4EE0-B062-4A86EFE156A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506D62C3-0CFF-4C42-BF73-2AAE099AD9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D66359FA-A1FC-4D4C-9B3E-54CB63D1D03A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5B1A3DB6-44E8-4E66-8453-75448E93561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FAE71C1D-156B-40AA-AA1B-3874345617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69514083-9E0B-433F-A7B3-40F6AB2D354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A9E51945-0F46-41BA-8FC1-43216F6FB3B6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829AB318-14A5-4903-94A0-5EDA0A95E25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C31B903F-5BE6-42AC-B5A4-9918EC985E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04DFB44-7106-4BB0-AFD2-CA1E57D18F9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6FFA6DE-8B64-4075-89F1-8CAF1D2F4AE7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F15085BC-7D9B-4870-9F04-5BBEF6805B7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33024AB-B62B-42C4-BBDD-4E258A68D3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61B968B6-065F-4426-90E0-4268A3279D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BDE5DFA7-11D2-47A9-81F6-DE576DBF22E3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1F304965-518C-45B0-9088-C52AC32FC51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690792F-40A4-4A3B-8A3F-FF20AA3BBF5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4D57E466-5A1B-4A3F-8D15-F184FC5E28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DB4F7C3D-9E59-4A2A-8759-E647156E7D12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94250376-8CA4-4489-82D1-31B62E689A4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C9D5665E-065C-4E0E-9591-8DFBE838E26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ABB5847-6EE0-473C-9DA7-6ED5925453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06354F61-8B02-4977-9435-84F347B01359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155050B7-15F0-4B12-841A-551A86A41E1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3AE394E-D4C5-4209-8157-EBBF99A337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EA766F3B-AA32-4C53-83A5-9D9CE6006DB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6F9D1606-C778-4D09-85E0-244BED51617A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596BA6A7-B6D4-44DE-8B79-CAC5FDC8F95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9A7B9F5-EF4B-41A4-BA0F-9441E8499E8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3D97BB0D-5CFE-482F-B35F-5B76F196E05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BC0DF02-7C52-467B-A8FE-BD194B968C36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53C08B0E-23C7-49C0-A1B8-5DB866D88CB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9DE6CEE-0BBB-46AE-BC52-133EA5FB95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51EF6523-EF02-40E9-83C1-24E7DE1F96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8E90EBC-96D6-4FE6-9ED8-835C5C33AAFB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E8EED6E1-27E7-4EF1-A4BF-709EDF5ECF7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EC8F73ED-3211-4980-B2EC-8B23A6FBCB5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6F8210BA-2945-4046-AE74-A372290FF19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6039A9FB-69D1-4A66-AE3B-0A3E0C5071DC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45099507-1AA2-436A-B829-DEC1755CD67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80F8335F-4707-441C-B910-2B364A2CBCC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4B37C0D-B60E-4CD5-910E-7E414DCC5C1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BF30D390-F7CB-4B86-B033-7508A51FC623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A4825EC0-2CF0-41E5-BD09-3FB5B5ABCC7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99146F8-0625-4521-B5E9-57A4B3500E6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60C2F2A6-C82C-408F-A4F9-96F4297A18D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DFFB818D-BF03-489E-A422-F21B350CD8E2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C0968609-8278-4258-A7E0-3671DB1E3E1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D7BE763-DAA2-4786-96CE-F8993A7FFE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BBCF0E5-D526-45C8-B704-D58356036F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3941767F-86BA-4D47-8922-E01FE6340361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B9112171-66D7-4301-B0A6-C90C9469418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9A37F54-9AA6-40BB-8046-0FF4F3C068A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3B9A72B-27DA-46B8-A01E-CA714C98590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3E641C95-46BB-4DEE-8E08-DD744547FB41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E6DF2C46-59FC-46A4-909D-67E6F20B0B1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0DDD504-6CDA-4DD5-96A9-9DB38CE91BE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C8C61907-0E19-45AA-99BA-FC02D5788C3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4D50CC6D-B04C-491B-A800-659803F95E7A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305" name="楕円 304">
                  <a:extLst>
                    <a:ext uri="{FF2B5EF4-FFF2-40B4-BE49-F238E27FC236}">
                      <a16:creationId xmlns:a16="http://schemas.microsoft.com/office/drawing/2014/main" id="{94ED5CD6-4F7B-406D-A54F-E7DC2BB26DB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98B97DD9-2257-4114-80DA-55308207DBC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B209653-BDCC-4B01-BB83-3CB838611C1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1F5DA7B7-32A1-49B5-AA69-DA7E8728CBED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49FADCE3-D7DA-4309-9252-2A5DD9C5E8E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ACF793F0-3BD5-4C4F-9710-6F3304082D9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BD4F9447-7168-4FCD-BA03-C5579EBD24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3399DEF5-41D3-47C0-AA97-15EF13EEFE3C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4A33EE5C-4A23-499E-9ECC-11C4487B359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57B03CEF-BAFF-40ED-A58E-69869609D97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8E38D9C6-927D-41BB-9D28-9F8106307B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DEBFC277-05E6-4C1C-BD54-78EF417ED6D5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ABCC3805-F480-4729-8FF8-FA61F906C60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0FE8B3B9-588B-40BB-ABAA-E782BF15488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588F26E-0AB8-4450-A817-4B4EEC0D3C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1FB8036B-CE09-4887-BB6D-31655AD88151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BE2D37C9-C53D-457F-8FC9-7394440FB74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23D5A64-9FE3-4188-9E39-00CDB12607E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DEF4D81-321C-44D3-B7D2-A2FD90C8FF6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618B8BA6-1306-40F1-955E-16AEA3A7FBA4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CA5A835B-8E4F-47C6-A5A3-0C3AAD72301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6023AAD-1AED-4E17-9234-D6139B27F09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C6E12A26-2647-46D6-9E03-1264B524E7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150B95C7-9323-44BB-A7B5-838E0DD77B94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A5962072-637B-47E8-BF86-2F1EA046F93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6028357A-DA09-4B26-AC04-EB578BC19F9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CD2FE97E-A496-4494-BD09-5CC370D3B1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72B3E537-F400-4063-BF13-6753706A8AC0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CE2F0423-55FB-48DD-8C0D-9BE9DDB13D0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8B856AC5-884C-4EB2-AE2D-8EC6CCB2E13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0A7FDF57-4072-4AE3-AD15-4FA16B95F2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07818DCE-04E4-4FED-8530-94035FF77EE5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B79BC79B-F555-4B3D-AF3F-DA3A1DD43AF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4F2787E1-FE01-44A0-9BDA-D24C92C1266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A77D654E-7C61-410B-A184-4CDB8F1714B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120ECA22-4B0C-4487-9AAA-637CF38D965C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FECF46D8-660A-4333-A929-5DDC0B30D03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9AAA979-8D76-4AE8-9844-B53D289DEBF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2B987F00-4B52-48D5-9E06-6887DD9BE89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72B42DA-22C4-434C-BFB9-C64481EDFF18}"/>
              </a:ext>
            </a:extLst>
          </p:cNvPr>
          <p:cNvGrpSpPr/>
          <p:nvPr/>
        </p:nvGrpSpPr>
        <p:grpSpPr>
          <a:xfrm>
            <a:off x="6597159" y="4267598"/>
            <a:ext cx="2613010" cy="1788055"/>
            <a:chOff x="6597159" y="4267598"/>
            <a:chExt cx="2613010" cy="1788055"/>
          </a:xfrm>
        </p:grpSpPr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1515C76A-FE4C-4CA8-9025-D426C8B60375}"/>
                </a:ext>
              </a:extLst>
            </p:cNvPr>
            <p:cNvGrpSpPr/>
            <p:nvPr/>
          </p:nvGrpSpPr>
          <p:grpSpPr>
            <a:xfrm>
              <a:off x="6635385" y="426759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99DD8F83-FAC9-4DBC-BF6F-4E6F444B173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68434E6C-BD7E-4D94-93F4-87ABAF6CE6C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744FFA5-4825-4601-970B-AAD40DD78617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6184F832-F1DF-481F-B167-1EB7DEC0E4E0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EE5AFC2-FD89-4EFA-86C2-9202A129F533}"/>
                </a:ext>
              </a:extLst>
            </p:cNvPr>
            <p:cNvGrpSpPr/>
            <p:nvPr/>
          </p:nvGrpSpPr>
          <p:grpSpPr>
            <a:xfrm>
              <a:off x="6605083" y="494611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74337301-7EA0-48C5-AC38-A43ABAB1534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B8EBDB16-FE20-4DD8-89BA-5002E364B35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03324B64-E82B-48B3-BCA2-C48F364ECCE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EDB27D17-F6DE-43AC-971F-51A25786638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54A57826-8D55-43EB-8B7F-19D081F131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AFFAF0B2-D62A-4AE6-8D97-22AF444465E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8F6A098E-13CF-4640-8697-EFE75231E610}"/>
                </a:ext>
              </a:extLst>
            </p:cNvPr>
            <p:cNvSpPr/>
            <p:nvPr/>
          </p:nvSpPr>
          <p:spPr>
            <a:xfrm>
              <a:off x="6687714" y="4415469"/>
              <a:ext cx="2288921" cy="1580891"/>
            </a:xfrm>
            <a:custGeom>
              <a:avLst/>
              <a:gdLst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48429 w 2288921"/>
                <a:gd name="connsiteY14" fmla="*/ 1242852 h 1561841"/>
                <a:gd name="connsiteX15" fmla="*/ 0 w 2288921"/>
                <a:gd name="connsiteY15" fmla="*/ 696105 h 1561841"/>
                <a:gd name="connsiteX16" fmla="*/ 1146262 w 2288921"/>
                <a:gd name="connsiteY16" fmla="*/ 180262 h 1561841"/>
                <a:gd name="connsiteX17" fmla="*/ 1351670 w 2288921"/>
                <a:gd name="connsiteY17" fmla="*/ 77904 h 1561841"/>
                <a:gd name="connsiteX18" fmla="*/ 1369024 w 2288921"/>
                <a:gd name="connsiteY18" fmla="*/ 78801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48429 w 2288921"/>
                <a:gd name="connsiteY15" fmla="*/ 1242852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4340 w 2288921"/>
                <a:gd name="connsiteY10" fmla="*/ 1335261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449763 w 2288921"/>
                <a:gd name="connsiteY9" fmla="*/ 1324845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61841"/>
                <a:gd name="connsiteX1" fmla="*/ 1615300 w 2288921"/>
                <a:gd name="connsiteY1" fmla="*/ 116367 h 1561841"/>
                <a:gd name="connsiteX2" fmla="*/ 1618864 w 2288921"/>
                <a:gd name="connsiteY2" fmla="*/ 116934 h 1561841"/>
                <a:gd name="connsiteX3" fmla="*/ 1624054 w 2288921"/>
                <a:gd name="connsiteY3" fmla="*/ 118379 h 1561841"/>
                <a:gd name="connsiteX4" fmla="*/ 1722792 w 2288921"/>
                <a:gd name="connsiteY4" fmla="*/ 248734 h 1561841"/>
                <a:gd name="connsiteX5" fmla="*/ 2114061 w 2288921"/>
                <a:gd name="connsiteY5" fmla="*/ 733147 h 1561841"/>
                <a:gd name="connsiteX6" fmla="*/ 2288921 w 2288921"/>
                <a:gd name="connsiteY6" fmla="*/ 949635 h 1561841"/>
                <a:gd name="connsiteX7" fmla="*/ 2283754 w 2288921"/>
                <a:gd name="connsiteY7" fmla="*/ 956876 h 1561841"/>
                <a:gd name="connsiteX8" fmla="*/ 2239674 w 2288921"/>
                <a:gd name="connsiteY8" fmla="*/ 1003812 h 1561841"/>
                <a:gd name="connsiteX9" fmla="*/ 1535488 w 2288921"/>
                <a:gd name="connsiteY9" fmla="*/ 1281982 h 1561841"/>
                <a:gd name="connsiteX10" fmla="*/ 1389103 w 2288921"/>
                <a:gd name="connsiteY10" fmla="*/ 1282873 h 1561841"/>
                <a:gd name="connsiteX11" fmla="*/ 1325584 w 2288921"/>
                <a:gd name="connsiteY11" fmla="*/ 1338299 h 1561841"/>
                <a:gd name="connsiteX12" fmla="*/ 775551 w 2288921"/>
                <a:gd name="connsiteY12" fmla="*/ 1561841 h 1561841"/>
                <a:gd name="connsiteX13" fmla="*/ 533304 w 2288921"/>
                <a:gd name="connsiteY13" fmla="*/ 1266482 h 1561841"/>
                <a:gd name="connsiteX14" fmla="*/ 487753 w 2288921"/>
                <a:gd name="connsiteY14" fmla="*/ 1218367 h 1561841"/>
                <a:gd name="connsiteX15" fmla="*/ 419854 w 2288921"/>
                <a:gd name="connsiteY15" fmla="*/ 1199990 h 1561841"/>
                <a:gd name="connsiteX16" fmla="*/ 0 w 2288921"/>
                <a:gd name="connsiteY16" fmla="*/ 696105 h 1561841"/>
                <a:gd name="connsiteX17" fmla="*/ 1146262 w 2288921"/>
                <a:gd name="connsiteY17" fmla="*/ 180262 h 1561841"/>
                <a:gd name="connsiteX18" fmla="*/ 1351670 w 2288921"/>
                <a:gd name="connsiteY18" fmla="*/ 77904 h 1561841"/>
                <a:gd name="connsiteX19" fmla="*/ 1369024 w 2288921"/>
                <a:gd name="connsiteY19" fmla="*/ 78801 h 1561841"/>
                <a:gd name="connsiteX20" fmla="*/ 1527158 w 2288921"/>
                <a:gd name="connsiteY20" fmla="*/ 0 h 1561841"/>
                <a:gd name="connsiteX0" fmla="*/ 1527158 w 2288921"/>
                <a:gd name="connsiteY0" fmla="*/ 0 h 1580891"/>
                <a:gd name="connsiteX1" fmla="*/ 1615300 w 2288921"/>
                <a:gd name="connsiteY1" fmla="*/ 116367 h 1580891"/>
                <a:gd name="connsiteX2" fmla="*/ 1618864 w 2288921"/>
                <a:gd name="connsiteY2" fmla="*/ 116934 h 1580891"/>
                <a:gd name="connsiteX3" fmla="*/ 1624054 w 2288921"/>
                <a:gd name="connsiteY3" fmla="*/ 118379 h 1580891"/>
                <a:gd name="connsiteX4" fmla="*/ 1722792 w 2288921"/>
                <a:gd name="connsiteY4" fmla="*/ 248734 h 1580891"/>
                <a:gd name="connsiteX5" fmla="*/ 2114061 w 2288921"/>
                <a:gd name="connsiteY5" fmla="*/ 733147 h 1580891"/>
                <a:gd name="connsiteX6" fmla="*/ 2288921 w 2288921"/>
                <a:gd name="connsiteY6" fmla="*/ 949635 h 1580891"/>
                <a:gd name="connsiteX7" fmla="*/ 2283754 w 2288921"/>
                <a:gd name="connsiteY7" fmla="*/ 956876 h 1580891"/>
                <a:gd name="connsiteX8" fmla="*/ 2239674 w 2288921"/>
                <a:gd name="connsiteY8" fmla="*/ 1003812 h 1580891"/>
                <a:gd name="connsiteX9" fmla="*/ 1535488 w 2288921"/>
                <a:gd name="connsiteY9" fmla="*/ 1281982 h 1580891"/>
                <a:gd name="connsiteX10" fmla="*/ 1389103 w 2288921"/>
                <a:gd name="connsiteY10" fmla="*/ 1282873 h 1580891"/>
                <a:gd name="connsiteX11" fmla="*/ 1325584 w 2288921"/>
                <a:gd name="connsiteY11" fmla="*/ 1338299 h 1580891"/>
                <a:gd name="connsiteX12" fmla="*/ 911282 w 2288921"/>
                <a:gd name="connsiteY12" fmla="*/ 1580891 h 1580891"/>
                <a:gd name="connsiteX13" fmla="*/ 533304 w 2288921"/>
                <a:gd name="connsiteY13" fmla="*/ 1266482 h 1580891"/>
                <a:gd name="connsiteX14" fmla="*/ 487753 w 2288921"/>
                <a:gd name="connsiteY14" fmla="*/ 1218367 h 1580891"/>
                <a:gd name="connsiteX15" fmla="*/ 419854 w 2288921"/>
                <a:gd name="connsiteY15" fmla="*/ 1199990 h 1580891"/>
                <a:gd name="connsiteX16" fmla="*/ 0 w 2288921"/>
                <a:gd name="connsiteY16" fmla="*/ 696105 h 1580891"/>
                <a:gd name="connsiteX17" fmla="*/ 1146262 w 2288921"/>
                <a:gd name="connsiteY17" fmla="*/ 180262 h 1580891"/>
                <a:gd name="connsiteX18" fmla="*/ 1351670 w 2288921"/>
                <a:gd name="connsiteY18" fmla="*/ 77904 h 1580891"/>
                <a:gd name="connsiteX19" fmla="*/ 1369024 w 2288921"/>
                <a:gd name="connsiteY19" fmla="*/ 78801 h 1580891"/>
                <a:gd name="connsiteX20" fmla="*/ 1527158 w 2288921"/>
                <a:gd name="connsiteY20" fmla="*/ 0 h 1580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8921" h="1580891">
                  <a:moveTo>
                    <a:pt x="1527158" y="0"/>
                  </a:moveTo>
                  <a:lnTo>
                    <a:pt x="1615300" y="116367"/>
                  </a:lnTo>
                  <a:lnTo>
                    <a:pt x="1618864" y="116934"/>
                  </a:lnTo>
                  <a:lnTo>
                    <a:pt x="1624054" y="118379"/>
                  </a:lnTo>
                  <a:lnTo>
                    <a:pt x="1722792" y="248734"/>
                  </a:lnTo>
                  <a:cubicBezTo>
                    <a:pt x="1853215" y="415563"/>
                    <a:pt x="1983638" y="573462"/>
                    <a:pt x="2114061" y="733147"/>
                  </a:cubicBezTo>
                  <a:lnTo>
                    <a:pt x="2288921" y="949635"/>
                  </a:lnTo>
                  <a:lnTo>
                    <a:pt x="2283754" y="956876"/>
                  </a:lnTo>
                  <a:lnTo>
                    <a:pt x="2239674" y="1003812"/>
                  </a:lnTo>
                  <a:lnTo>
                    <a:pt x="1535488" y="1281982"/>
                  </a:lnTo>
                  <a:lnTo>
                    <a:pt x="1389103" y="1282873"/>
                  </a:lnTo>
                  <a:lnTo>
                    <a:pt x="1325584" y="1338299"/>
                  </a:lnTo>
                  <a:lnTo>
                    <a:pt x="911282" y="1580891"/>
                  </a:lnTo>
                  <a:lnTo>
                    <a:pt x="533304" y="1266482"/>
                  </a:lnTo>
                  <a:cubicBezTo>
                    <a:pt x="522883" y="1264731"/>
                    <a:pt x="498174" y="1220118"/>
                    <a:pt x="487753" y="1218367"/>
                  </a:cubicBezTo>
                  <a:lnTo>
                    <a:pt x="419854" y="1199990"/>
                  </a:lnTo>
                  <a:lnTo>
                    <a:pt x="0" y="696105"/>
                  </a:lnTo>
                  <a:cubicBezTo>
                    <a:pt x="390124" y="537552"/>
                    <a:pt x="766853" y="365604"/>
                    <a:pt x="1146262" y="180262"/>
                  </a:cubicBezTo>
                  <a:lnTo>
                    <a:pt x="1351670" y="77904"/>
                  </a:lnTo>
                  <a:lnTo>
                    <a:pt x="1369024" y="78801"/>
                  </a:lnTo>
                  <a:lnTo>
                    <a:pt x="1527158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202FEFF-FCFF-4079-BAE2-73C5FAB1CE5F}"/>
                </a:ext>
              </a:extLst>
            </p:cNvPr>
            <p:cNvGrpSpPr/>
            <p:nvPr/>
          </p:nvGrpSpPr>
          <p:grpSpPr>
            <a:xfrm rot="18000000">
              <a:off x="7692652" y="4030246"/>
              <a:ext cx="977858" cy="1663894"/>
              <a:chOff x="2517485" y="2384413"/>
              <a:chExt cx="1306252" cy="2222678"/>
            </a:xfrm>
          </p:grpSpPr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1F4EE5D5-B179-492A-AF8C-0ED65B09F943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E0C7F992-755E-403B-89AE-18A5B1BE667C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138817D7-563A-439A-A6D7-25090D59998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6018E772-696A-4B54-A521-57E71EE67A7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691E553D-E3BA-4609-A399-45FDDB3259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49FB89BD-0A2E-4A02-9DFC-F79FE81AAF64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026C9E54-B224-454C-A522-218FAF4710A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E560D401-76B3-4695-8D20-3F4BD449516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EFE9A003-2B6E-46E3-977A-025EC880B01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56BF1F66-BA2F-467F-A466-E829404DA5E6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8B3AC305-A4E8-4F3E-8A90-ADFF725C2C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B7D7DCE6-48F9-4471-B9C7-51DEE672D60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D50F28B4-7125-49A6-91D5-1E3CF1AB4C0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C70D922F-F5E7-4293-8B5F-3981176691C8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9E7C8A89-5692-4BB7-BC8B-CADB61A1B2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E537DA74-3F8E-460A-B3D1-B5A5836CD4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1EAEF760-C0EE-48DA-8384-D5384801597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1F7C6453-AC46-4B9D-9743-82621D0BE2B6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9BEA9C30-B143-439D-B7BA-2B945FFA71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C4889126-0FC9-42FF-A253-6835CA24D8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F655254C-1005-4BC9-B2AA-1B18A8B2B23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BEBE79D2-755F-4351-B204-106D843F9268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38E2ACBC-C1ED-443D-BECB-70AAA1C28D1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F3E63CC1-AB4E-4DF3-94D3-3DBA32D762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7624EF7-FC93-4617-BC90-26043578364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11E4202F-F69D-4580-8B6B-DDFF024E72EF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A4E04CD-CE57-4C42-9491-2DCD4806EB5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9260DA95-16A5-4D2A-9170-5D4B8B0DE3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A2428338-2245-4A7D-838D-45796B89ECD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06859AF2-1781-411C-9ECE-6D4CD7948D99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E7899D19-7333-4FC4-A7ED-8C4D80D210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01CE22D5-7868-4079-9436-F457FDAAB6B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9B86E08C-DCD8-480C-80B9-E04FD804AAB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8F258BB6-A03A-4A1D-85B6-68EAEB75F1E5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39D7652F-97BA-4094-B630-80B4AD5395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E7F40AE8-D6CE-4453-8648-CA9D13EB14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373329E-5404-4B89-BE2E-3259673C906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9C306B19-0187-48B2-802C-B20A166110DD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5E8B608E-81EE-4D9C-96D4-E537EA55F50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799516BE-FB4A-42DF-90AE-ED55421B38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3D9DE45D-32F7-4CFB-B65E-F1B4CE41E67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383C3B64-8F7E-4DC7-86BC-6D484335560F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36DA65C2-8034-4C1A-9F00-8EBA1B9D3BE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0E6ED29F-492A-4701-BA1E-70273192C9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24DC0E7A-9AD8-4411-892B-E83520711F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27AD7FE6-4FC1-4D84-B992-83FEA41BDE8A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4B8B4C3A-7FC4-4B7B-9AAF-D731CA63DD3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CA3AA8A7-5F74-488A-B4C2-D2609F3ABB5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94DB76A7-5EBD-407F-A064-76033B2DA40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37F7C13D-7702-464C-8BA5-8AA84C397048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3DE5FF90-5331-4E5A-B50C-80B6E894311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EF9EAA1A-D9EF-4517-9198-E4CDA90B74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3B8DED84-DA72-45E1-9DA2-B53B1166913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BC9EF11B-D985-4D16-978D-12AAC2785F46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537F936D-7C33-47FD-85E1-81715AAED52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FE8B3B10-7220-4190-87D9-0969F3A4DEE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8B6DFF1F-9B95-4580-B6BC-046E0F94DD7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739AD437-80F8-4ACA-99AF-767F5CF5C430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1020AB20-67B9-437B-B702-490DB9E3B06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B8D308B-2C09-4B34-B4D1-89EB32FFE44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7CBD38D2-8791-4E9C-9489-8B41A715A97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9DCE172D-1589-4260-AA58-385857BF7C28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EDD837BF-ABB0-4649-8881-F3C71973204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1DE3EDA2-C373-4952-9F75-443A7519800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BC2F78B-FC8B-4C7F-B68D-E7AC69BE4B6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5108901D-BEEC-4C39-9E6D-8123A655F2F4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4286E98D-456C-44E8-816E-415CD362B8E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1CEE0965-7C5A-4294-A437-DF4F8C58614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A38142F1-8F57-441A-891F-E51FD63FDB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3C0A3913-B44A-4DBF-BBD1-759717EDE84F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1DF2EF64-EE37-4CD2-873C-02C7E7E0AE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1918F657-31C4-497D-AAFC-D59E221690D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EFCA614E-F678-41C2-8504-EF58EEACCB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8ABEEACB-1DFD-4BF7-8572-EC7C123C2DB3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791B0672-3987-4DD0-AF91-610CD7A3A1F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6E3410F8-45EC-4901-B903-97E7ACB0C46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56CBF4C-07AB-494B-A526-217C30BCE1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627300E5-5036-4B6A-92B8-01C91A2BC3C6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A09014C1-73CA-474F-A379-C4CFC9DE0E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9009D0D-5AB6-4C83-9672-AC146395B3C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79712FBF-DCB6-4ACD-A3F4-99EBE8AE90F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42424543-9797-437F-B866-B1A7ADBEE2ED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6AF0708B-4AD6-4AF1-B393-66DF4C5E46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3B7C1DBC-15E3-49EE-9CEB-7F9DCD4FC3F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276C72C1-8D76-42FA-B01B-250C78F2088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FED0F31F-2DB9-4174-8E05-1F9D98972236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BA86B80D-916C-44FC-A46A-8040541D592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A474E4E7-1ECB-4C1C-9869-5E294B1E42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DF7D44D2-D788-4289-BEFA-D7ED1C0E201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5ABCDCEA-F0A9-4851-A13F-A1D6138AE53E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2E93B566-F6F3-447F-AD18-5B37B63B29E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E1C3CD0E-0895-4209-ADDF-610F21F07F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4B7E87C5-8ACD-42DC-AD0B-5AA7741B610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AE292ED1-651D-42B5-AA89-E9114C6D8D0C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3E269DF8-7392-4155-9ECE-61F7DAE9AB5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AE236325-F2A5-4094-B87B-C38417B9264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785BD144-98FD-49F2-AB65-AD4F18C0084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BF03F21E-B18B-468A-B536-679E00EDB939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B614137B-1490-4992-8D7A-4FB968F394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E355CE8-D474-49EF-8737-1B70925D028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64027AFE-DA5F-4736-8AE2-7DCA3AA8547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6199E7AB-0635-4F74-BF41-6ACF4A8340A1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FC20EEBF-406B-4FC6-B72E-17F1FF2B44E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6E0DC46E-CAC2-4CC7-AA5C-D5F0473D89C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3C07E23F-58F9-4880-BB67-4F31011884A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63752F1C-7ACE-48E3-965C-D8F636F93151}"/>
                </a:ext>
              </a:extLst>
            </p:cNvPr>
            <p:cNvGrpSpPr/>
            <p:nvPr/>
          </p:nvGrpSpPr>
          <p:grpSpPr>
            <a:xfrm rot="18000000">
              <a:off x="6940177" y="4325521"/>
              <a:ext cx="977858" cy="1663894"/>
              <a:chOff x="2517485" y="2384413"/>
              <a:chExt cx="1306252" cy="2222678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5BB50003-3023-428B-A910-0262E387B8BE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2ACF32D2-1423-466B-910D-F54637FC08DF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8178060A-8F1C-4C9C-8909-4AEEED2E1A9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7B223E50-A24C-4051-B73E-D5C028BD278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6F19AF18-DDA8-4192-8442-784A0C4D678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1152CDB3-F889-4A6C-B2C5-7665884C6A40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7370EE07-3340-49F4-AD95-CD658270DE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FD17B328-8398-415D-B7E4-5A587D5AB6E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124D6A4D-656D-4BB4-8136-B55E9B1A654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C714C621-2B4A-4F9D-97A3-68AA21507D4D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F1AD0EF7-7BAD-4391-9CD9-618BDA2F52C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AD163E92-224D-4D16-BBCF-4791E7DA752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B3F671A4-41A3-4F5D-ACE3-FAD4DA4775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9321A82A-B9E5-437C-8B1C-D1D8FFE5F798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467FDDB2-72DA-4EA6-8A9A-F339EC19965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C9BC50B9-6B2C-48DC-BB26-934F4C76EDD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B41B26CF-C3D2-4E2D-9C79-7C424BEEB34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825DDAA3-E90B-48F4-8EC0-5BDAD6EEA0D2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07764211-DE8C-446F-889E-2E2034195F6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3BDDFB79-2BCE-48E4-B176-1A9749F6F03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00B919EF-16FC-43D3-B52A-4DCFA7BD928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B169BD45-A7FD-4095-8727-3A3800C0A73C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231BD564-B933-4DCD-A1CF-BEBC5C55AA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7CCC8E88-C8C4-4B8C-AD02-510467E01C3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CBD26E4C-0B58-4105-96E0-91C3DB275E2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780AB3EA-F506-4040-B262-73FCDAC9D64D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672" name="楕円 671">
                  <a:extLst>
                    <a:ext uri="{FF2B5EF4-FFF2-40B4-BE49-F238E27FC236}">
                      <a16:creationId xmlns:a16="http://schemas.microsoft.com/office/drawing/2014/main" id="{03680BDA-1F49-4B41-9CFF-454FF42BB2B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80829AC6-D7D7-4D78-9AD4-10738565514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471CC93F-A295-4F5D-990B-79F2B82074F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71F14FF3-4482-4507-BDE4-B8C05D53EEFC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B2D7EB8A-2E39-4A3B-B984-90154DC23C3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B48C7B06-566E-49E4-805F-B7BB47BD7A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4F87F025-7139-4610-9BA0-777F5D8E70F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A760B02E-C359-4224-991E-1449DCB64B5E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9DB2770D-4360-48F2-8809-B838A89A82C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C838ED38-0062-4921-9B05-8D10BD8DFCC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9460DA9A-E8B0-4301-B82D-03E668CAE5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02399E67-A388-46F3-90C6-A7074620F774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C50C6D6B-2999-4509-BCC8-AAA87203E29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691C02E0-A6F8-4637-9D59-61CAED3F6E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B0262355-7073-472D-A34F-900A4FE8A3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306461F5-D99A-47A6-8F62-3C36F5824FA4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6507EDA1-19AA-44B7-9EF0-37DFD75820D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AD04DABE-E30F-4BA8-BAA9-A9D128D3A20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8ED483DF-D081-46F0-BA3A-7B0E9F1B5EB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B0D7A405-7D53-4CD5-AB02-68B9526FF9A2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84A17963-0B92-44A3-A75B-0166A0E059A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8941459C-04C4-4A28-8147-2C398C5419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64D33D0-589F-47AF-9F0B-68A5007654C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C901CC71-FD6D-444F-B6AC-5755ABF73707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2C0DEE65-F0D2-407B-B740-3699C68E927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AA96BEC9-39CC-4FED-A778-DED020B7779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A993044B-9490-41FA-8CC3-6ADB19998AD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07918FDE-41FF-40A6-8CE8-A4D6E74EDC70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F0E101C1-CF27-4E11-930E-1C7631B66AB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2F0B7416-65A1-4307-BFE4-651CDC1E957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4EC93292-FBA9-41D3-A785-5AD38FC92C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C31C5922-56E8-4E48-AF7A-D096340EB248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48" name="楕円 647">
                  <a:extLst>
                    <a:ext uri="{FF2B5EF4-FFF2-40B4-BE49-F238E27FC236}">
                      <a16:creationId xmlns:a16="http://schemas.microsoft.com/office/drawing/2014/main" id="{A918606F-8B91-4F12-80DD-E36472D14B6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35757EDA-D8D0-46CF-A977-5334AF8BDA0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90BEE5BE-6F40-4AE0-85BB-E381FF0B446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0E687AD4-030A-44F1-8362-7B2CDE974C37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4364C79A-3FC1-4057-A857-3ADD87B803C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ACBFF3B8-8EE5-459C-86ED-CA4B640AFDD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ECC6D885-EB43-4316-A0B3-82C1F6008C7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0ED0CC89-771A-4EBE-B2C7-8401DB04695A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7532894C-D678-4104-86FA-56A23DB30A2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AD9D74E8-082E-4E6D-BFE5-DF6D748C1A6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6606C649-B97E-4A66-9F70-E398AA02A8B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C7DB6CAB-EC12-408A-A702-A6F0BB2A9656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D7463EEA-968D-4D79-AE11-692D3AB83F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7783AA87-FC83-424F-93C4-707DD02294B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7F0AACE1-1B33-4114-B303-1057F5F4363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CAC39F32-447B-4E20-8925-A76A3131A450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C2611A50-7996-464D-B87F-07578944D47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15A96B05-A4F4-4B50-B17A-B5D74485CEE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7202FD0D-90C1-4641-99BD-D25983B7176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7AB1D848-85CE-40C5-9A8B-F4A503805909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9B308017-BC2C-4BB0-ADE6-66048A8EA0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70043749-E87C-4EC4-9FDF-54615C6AF20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4FE356F3-14E6-4E68-AB66-19A714F4B10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0BE653D2-A08C-4E67-BAEB-30AA20FB75C1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B87099FD-EE1F-46F3-83BF-3139CDD22E6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F25D464A-625B-4F88-B445-754427CEE55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331AB8AB-1325-4F49-BE84-470A92A6F1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7D3460BA-C263-4387-BD42-47EBF2723AFB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627" name="楕円 626">
                  <a:extLst>
                    <a:ext uri="{FF2B5EF4-FFF2-40B4-BE49-F238E27FC236}">
                      <a16:creationId xmlns:a16="http://schemas.microsoft.com/office/drawing/2014/main" id="{8E61C0ED-D2B5-4BD7-8B72-71C54A08654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34D4065C-ABC0-4381-BCAE-A8C3BA0DA02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E94CA2BD-3055-4F4D-9E83-FE8C0768838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7C99104B-87FC-4560-A5A8-BACF4B021F1A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24" name="楕円 623">
                  <a:extLst>
                    <a:ext uri="{FF2B5EF4-FFF2-40B4-BE49-F238E27FC236}">
                      <a16:creationId xmlns:a16="http://schemas.microsoft.com/office/drawing/2014/main" id="{C570BDB8-9F1F-444E-9920-C47EE5044AA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E44B98E6-9A89-44B6-BC90-8BFFF17F08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79F8D4DD-C5EE-4690-9FEA-65139DA650F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32B0DA9-A513-407C-9C7E-63B8916394F2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97452F1A-BA32-43F9-9037-ABF6E8D86AF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3C9663DC-94EB-497A-BD42-DCBCBCA8520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AAEC9D80-3C47-4B89-A26F-0423AC06C46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3E2F0A9-19E4-43FE-AC61-5D344B82C16F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2C06BC16-4F47-49D1-9983-1C9D53BF140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F8441DC9-8414-484C-BAD6-D89C56BBAC8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DEFEBAE0-CA65-4157-BDE2-5998490336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6E29176-5576-4F0E-9232-010079D5DCD2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D814F26B-A082-43F3-994B-3138EE7928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9EF00EAB-FA16-41A5-BD55-8C975659E6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024DEEB7-BFA3-4AB0-B732-60095EA2340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7BBBA0C5-3061-4A20-BD05-A67BAB3DD96E}"/>
                </a:ext>
              </a:extLst>
            </p:cNvPr>
            <p:cNvGrpSpPr/>
            <p:nvPr/>
          </p:nvGrpSpPr>
          <p:grpSpPr>
            <a:xfrm rot="18000000">
              <a:off x="7694679" y="4030245"/>
              <a:ext cx="977858" cy="1663894"/>
              <a:chOff x="2517485" y="2384413"/>
              <a:chExt cx="1306252" cy="2222678"/>
            </a:xfrm>
          </p:grpSpPr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8A5F15A7-D568-478C-B257-CDE6BEF86292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746E2327-5495-4767-856A-F7FBAA91BAA2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B4940C6C-6AE4-4E8E-ACA7-3F6EC155DF5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C6D146C3-CECB-4B37-A789-CA8C6B24D39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3635F7FF-C589-447D-A4F9-6C713E3F11C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D310251C-176F-41AE-B2F6-6FD349B75CCE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085F0213-E803-4601-B608-AE143702C7B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BFB17BA5-1099-4F9B-98C0-60A2C409DB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231978C2-8760-43D8-B32D-85E8F3343B4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189A501-C0A2-496B-B557-437871C288F6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790" name="楕円 789">
                  <a:extLst>
                    <a:ext uri="{FF2B5EF4-FFF2-40B4-BE49-F238E27FC236}">
                      <a16:creationId xmlns:a16="http://schemas.microsoft.com/office/drawing/2014/main" id="{95484218-A520-4BAB-9C84-52E8958F77B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8E9928B7-FEF4-494E-AC6B-AE867A6E486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034CA665-2EDC-4B4C-ACF4-4E459A1038E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D7FB4A74-055B-4B31-9CBC-67404FA7517C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36B538B0-03BA-4951-A206-F36D771862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7D9FA09C-267D-4064-946C-9E766614332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BE3868B2-F18E-43AE-9E28-FF5000EA505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57A0760E-88E0-465D-8933-5A49FB72D825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784" name="楕円 783">
                  <a:extLst>
                    <a:ext uri="{FF2B5EF4-FFF2-40B4-BE49-F238E27FC236}">
                      <a16:creationId xmlns:a16="http://schemas.microsoft.com/office/drawing/2014/main" id="{5297CECE-082A-4FF8-A15D-C4204BB9876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973E73E0-C3FD-40A9-B3A9-7A3E0610D0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181A6C5A-CE0F-48A6-98E1-3AFB1743F15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8D3067DE-7B1A-4E5C-853D-07EED0126725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781" name="楕円 780">
                  <a:extLst>
                    <a:ext uri="{FF2B5EF4-FFF2-40B4-BE49-F238E27FC236}">
                      <a16:creationId xmlns:a16="http://schemas.microsoft.com/office/drawing/2014/main" id="{B486F2AB-C594-4108-8893-BA4B3228031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B15DDD7D-40AE-4364-964A-80FF39A0B30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183ABA15-DECA-4FE1-9B53-1E5F8B4B65A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4A1DDF8C-FA7D-43B3-A611-0942B271155F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778" name="楕円 777">
                  <a:extLst>
                    <a:ext uri="{FF2B5EF4-FFF2-40B4-BE49-F238E27FC236}">
                      <a16:creationId xmlns:a16="http://schemas.microsoft.com/office/drawing/2014/main" id="{C364D39E-C5AC-4B0C-AFDB-6090FA207A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3F51A928-42EE-494E-B05B-08951C3A649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E89B9DF3-FDB5-4236-95E4-E5406E56F6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1250691D-401E-433D-8D3B-DE2CE3D30AC3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775" name="楕円 774">
                  <a:extLst>
                    <a:ext uri="{FF2B5EF4-FFF2-40B4-BE49-F238E27FC236}">
                      <a16:creationId xmlns:a16="http://schemas.microsoft.com/office/drawing/2014/main" id="{4EFAF91D-F4F0-4C67-B7C4-6D4FE0F48F0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BAF57E18-A8DC-4C9D-ACA1-F9A6C174B3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8C66BB2-12E6-4C46-BFAE-EA98C2343EF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F390FA51-F2A1-46ED-9FE2-F465DD7EEED0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772" name="楕円 771">
                  <a:extLst>
                    <a:ext uri="{FF2B5EF4-FFF2-40B4-BE49-F238E27FC236}">
                      <a16:creationId xmlns:a16="http://schemas.microsoft.com/office/drawing/2014/main" id="{23B7E278-63CC-4834-BD8E-1C9280D4CA5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DBACA8E8-A7B7-4FC4-B05F-FF08C2A0244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7A8546C0-3C19-43EC-964E-88566A8874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7FB3AD5A-238A-4523-9A87-C4ED9067846A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769" name="楕円 768">
                  <a:extLst>
                    <a:ext uri="{FF2B5EF4-FFF2-40B4-BE49-F238E27FC236}">
                      <a16:creationId xmlns:a16="http://schemas.microsoft.com/office/drawing/2014/main" id="{87B1D2DC-09E9-436B-BCBF-D339EECF61D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62AEB44A-BF6B-4AD1-85F1-55A9A6EB38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C86DB521-5BFC-48C2-9CA5-BFA20374168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2C82CFB5-9372-4CD5-AAAF-612543199810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2DB5E988-D9F7-4387-B585-5579479B544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EE3C1D08-9611-4ECF-8D59-667D7774DF0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997E447D-EB12-4472-A9CA-5A4571CD54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2F9C8F86-0F3B-4697-8E3A-6F089C283FC5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FEF36F23-CF93-4373-B7ED-9CE70699649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4726C9A4-DF77-4C9C-86CD-4BC02DDC69D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47D366B9-BDD3-4A9B-97B1-1107261F27A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4DCD2478-3F0C-4E1A-BABB-1B8C37A09581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A7DD79C7-F4D6-44D9-A4CD-70D28BA078D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3089BBDC-0B28-46C5-B246-5BD9B15B6C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8EAEE1E1-20B3-43F7-B3D5-2BB63FADB7A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B879C5E6-1822-4F01-9DB2-7452DB1990C9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E5F18E36-96A6-40E6-BFCD-D01DD8B3AB3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49CF4304-A267-4C42-A409-FAA525BD2C2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8A58128E-8F2C-49EE-AA73-D68C7B37450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0B78FF48-F8F3-4CDA-B14D-13F24763DA8B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A1048991-07B5-40FD-A4E9-2D6DE0E2BA2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908FE411-7092-4535-B4E6-71F40AB70A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64B6056D-225C-4B48-A2B6-F41F119446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4836B39C-BB40-4DCC-AA10-6CB44525D13B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DF9BD9FE-70BB-4D88-8D2F-FD0B79CC474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3532AFE9-7234-4E61-A487-CD30761B2E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4952471A-AC59-4814-AF1D-8623094F3D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BDB5B418-9315-4FF8-975C-33DA1911303C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E370AA0D-039E-486C-BC59-6621A4BC2FF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A9FDC944-E5AC-4E33-BB65-8BF14EC915D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0CECEC5D-6033-47B0-AED5-CD6BC6D3747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89DB89BF-DB92-464A-B2CF-DE2B49DC806B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BDBED799-69CE-4301-AEF3-D0090EA538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CA776242-14F0-46B1-83E8-AD75ACC0E1E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30386858-2801-4566-BFC6-0AD4A390E7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D47A33C6-8F60-473E-9308-FEF2723EBBBD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C23B577C-8D0F-4355-B376-196AD6D94EB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8642DA2F-2E7A-4992-950F-3D3A3AE3F4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FC8809D8-5156-412C-8EC8-89876C86627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D1DCD9F3-A8E4-4661-9623-19F5D458F959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2DFE76EE-85C7-4AB8-86E1-5C84E91987F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2F24050C-9209-40C6-A8D9-666BDE0B633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7475E921-1C46-43E0-B088-CC32CF888F2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146E666A-3AEE-4E80-B7CF-0FEC463553D1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95687D4C-70A6-4CA6-A9B9-857A6422CFA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11A8F1C7-FAB6-4702-8A4E-F00B0DCF9E2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CFB28180-BF40-4E30-8BE0-C0925542EC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C5509D62-0933-4B3E-BF8F-26D0F6634C15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92EEB183-EE6F-4CCC-BEB6-17749AC801A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98CE3FE6-E37C-443F-8A1B-181281D66A4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1EB25522-0C8F-478D-A9AF-6B8037D5BB7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B4EE7F5D-DA3A-4096-BEF8-984302FF06B7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BD93E17B-5413-4CB4-AACD-0A1BEA8B88B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25432AA7-8695-4B50-A056-1AA66D4FE35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CDDEF0E6-EADF-4AFE-8B4C-84FB95ECBDC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A8F139C1-7C94-4FAE-86E1-D044A57F9292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7832CAB3-794D-4DD7-B488-B6EE4553857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EF6E6FF9-C51C-46D4-B190-C7752463532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52C9B179-1AE5-4DF4-B45A-8D16F0BC60B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57185B40-58F2-4ED6-BDCD-D4FA5E33C0B4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96F7F096-C743-491A-A9E3-A0EC3E987D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DB52FAE-9C23-4F5C-96ED-05904BF6201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ADD84668-C81F-4D15-A981-11CD7EDE76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F058F013-8547-46B9-9A01-7D5E660B59AF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6F412C0C-0BCF-4B00-ABE1-94721C245E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872BF96B-3E2A-4EE5-AEAB-027707B6FBF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A32C6373-3008-4C93-AB8E-9EAD3E2055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FAF85A55-4428-475A-83E7-8BCAD0CE4FD6}"/>
                </a:ext>
              </a:extLst>
            </p:cNvPr>
            <p:cNvGrpSpPr/>
            <p:nvPr/>
          </p:nvGrpSpPr>
          <p:grpSpPr>
            <a:xfrm rot="18000000">
              <a:off x="6942204" y="4325520"/>
              <a:ext cx="977858" cy="1663894"/>
              <a:chOff x="2517485" y="2384413"/>
              <a:chExt cx="1306252" cy="2222678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4DE71956-451A-471C-BED9-5EFBA1D4D19F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0FFFBE33-992D-43B5-94EB-E9797301A6C6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902" name="楕円 901">
                  <a:extLst>
                    <a:ext uri="{FF2B5EF4-FFF2-40B4-BE49-F238E27FC236}">
                      <a16:creationId xmlns:a16="http://schemas.microsoft.com/office/drawing/2014/main" id="{22B338CD-91FB-458E-AD85-36AD4B93228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07E90E19-0218-45F8-BA81-02A255965B3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544EC8AF-11C1-4C27-B12E-D22DA40B98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0FEBEFE9-2035-40CB-A4A0-68ADE93BE372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9741F023-74B4-4DEF-8155-974DCE6B205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083A7105-8659-44EC-A78B-E1917773068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24A02D34-C9BB-427F-8A29-5483C2F3749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44B54500-7CF1-4523-89E8-A27446189F5A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F95AF4EF-D5EF-468F-A268-BDEBA8A7E70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936731BA-6DE5-45E2-8A6E-1DAF6D3796F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042A09B-A7F6-4CD9-9041-5D6B7A32B65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35152881-FC50-4E86-9364-2C8C9A2FD04D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93" name="楕円 892">
                  <a:extLst>
                    <a:ext uri="{FF2B5EF4-FFF2-40B4-BE49-F238E27FC236}">
                      <a16:creationId xmlns:a16="http://schemas.microsoft.com/office/drawing/2014/main" id="{92C51662-1432-4E99-A6AE-FBF0EE30DE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DBD83B12-A638-4D7B-93AF-CCB86130266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AC931C51-3605-417E-B525-A0D9A51D499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D1AC47EC-3FBE-4579-B343-2240D8823FF3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151301A8-4D0B-49CB-A67A-9F4B983A513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5CDEFE3C-B31E-4D81-A22E-F8E6AEF3AE3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C56705B-A6AC-4110-B999-6DF7C6B2E1A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D3A28357-2BB1-4E19-AD68-DDD4666D3D9A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10AEDE64-EA86-4809-A2E5-A2180735719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CB56595A-3CB0-482B-AC78-D599AFE9F6F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53CADC5E-F42B-48C1-BBF2-1B2BEE98B3A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1A7B3370-2145-4732-BFB2-9F255D9562F2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496BB0A9-9913-41F6-81FD-3CCC72E9DC0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238F51E-256E-4D27-9C05-907C47C843F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146E0DEA-ECC6-4D8D-829F-8F00E29F399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9701C4CB-783C-4CBB-AFB3-849E7613339B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25BFE70F-DC6E-4FFB-9BB6-9BC25B3F272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A3DEECC7-8FFD-41C8-8909-483D25372B1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C897700E-C596-45B8-A33A-0181E661D0C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EFDBD18E-0D3D-441F-8180-4C534D485E1A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EE7D5486-EC9F-4189-A935-3A130A7C40F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3C5F571-7FF9-4BF5-974C-C86A33DCC1D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2A3CD254-01EA-4109-AE43-05C8D474554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2B0945B9-634A-49D3-B60C-C99F0457E2CF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875" name="楕円 874">
                  <a:extLst>
                    <a:ext uri="{FF2B5EF4-FFF2-40B4-BE49-F238E27FC236}">
                      <a16:creationId xmlns:a16="http://schemas.microsoft.com/office/drawing/2014/main" id="{FAC83777-F74A-4A37-A2A1-A89161FB1CD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45A88FE1-390F-473C-8B3C-37D19EABD3A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2A169539-35C8-4073-A187-007F8A32666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C6DC5CB7-9546-48F7-8E63-28F10F2AF99F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980A6B1C-D832-42C1-9E5F-152F5D3F985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70336939-6B0A-4363-B7C8-CA51C91B1D1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0B70B6D0-8947-4FD9-9C21-1673C3A7692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3DB07323-EB54-4791-9E27-31720AB15EB4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69" name="楕円 868">
                  <a:extLst>
                    <a:ext uri="{FF2B5EF4-FFF2-40B4-BE49-F238E27FC236}">
                      <a16:creationId xmlns:a16="http://schemas.microsoft.com/office/drawing/2014/main" id="{70D13FF0-AC29-44EF-822B-D3CF5B76CF7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6920BD2F-C746-42D2-B6BB-A20D5A09046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5751BD87-B834-4651-A788-A3EA329C7E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39C7B6FB-A84C-4B0D-86B8-24E12E0D4FD2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66" name="楕円 865">
                  <a:extLst>
                    <a:ext uri="{FF2B5EF4-FFF2-40B4-BE49-F238E27FC236}">
                      <a16:creationId xmlns:a16="http://schemas.microsoft.com/office/drawing/2014/main" id="{D85F7E75-68B5-427F-8DAC-E492C4C39EC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ACC5033E-58C1-425E-9586-76CEB52464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EC366469-590B-4EDE-A01C-A52F7473610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EBBB2234-3060-4D17-B0CE-8633034C0398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863" name="楕円 862">
                  <a:extLst>
                    <a:ext uri="{FF2B5EF4-FFF2-40B4-BE49-F238E27FC236}">
                      <a16:creationId xmlns:a16="http://schemas.microsoft.com/office/drawing/2014/main" id="{A7A4C765-2011-4799-99B9-1AF0E557BE8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CA2A0602-FB69-4C61-9DD3-74882DAEEB5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8E197C96-90B0-40CF-A569-C8F5FE478CE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0A8B1C30-DD52-4DF1-A10F-66E4C07B59A6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60" name="楕円 859">
                  <a:extLst>
                    <a:ext uri="{FF2B5EF4-FFF2-40B4-BE49-F238E27FC236}">
                      <a16:creationId xmlns:a16="http://schemas.microsoft.com/office/drawing/2014/main" id="{6DB82DCA-6668-4CAC-AE6F-C658CE3B2FC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E379C7DA-2C06-4C5D-80ED-6F949A21BF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0150389D-3E9F-49FD-BE91-42C386A8A10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0E1D11A6-C663-441B-BF92-3E8C9BBDA4F9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57" name="楕円 856">
                  <a:extLst>
                    <a:ext uri="{FF2B5EF4-FFF2-40B4-BE49-F238E27FC236}">
                      <a16:creationId xmlns:a16="http://schemas.microsoft.com/office/drawing/2014/main" id="{6430B0B6-9EA1-4A49-ABFD-CBCF68EE466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5054482B-9B14-43EB-88C3-F0789E68D24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0F707F45-929C-4BF8-A11A-0467D1D115D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C42E45B0-7E20-4C37-9944-DB831F6CC8C9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C6EAEE25-22F5-4420-8ACF-3324FDD488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0284B054-D125-4FBD-A697-B2CFBB8208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F2A40555-01A9-4896-AFEA-CDB12E2CDAB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9436D876-5E72-4E8E-8F9E-7F7BA454366C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492FF4F5-327F-449D-8B6F-7D42D58932B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69BB8DE5-687A-4CE3-92FE-D4BF799A67C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45A4749F-BD06-4795-AAF4-E22BE231427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776EEC84-9BEE-4C5B-B1BC-01CC6C28B610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9667B7F3-A6EF-4DD5-A15F-06CAC38BF6C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45DA4286-229A-4B99-B50E-B62F3B67449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92C331E3-FF94-4AD7-B844-8964F8A6386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2666A853-B10A-46B9-97DF-0FE8A4D4D1F6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50E0C3DA-44A7-4D7D-B33D-60BCACD0B6E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40A3C648-6CCE-45E4-875E-0DE7507C8A9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57FD7DFE-70AC-4C2C-A62F-5B653A7FE3F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CB8D39F0-77B7-4CD9-A1E7-F16BE85DFBC2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70B1FA9A-DC1B-486F-BD61-AE27D3A6113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1AD80960-BFC4-49FC-AD9E-59E354137BA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1DD17C4A-87D4-4263-A0CE-D27AF3BD03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C2772BF6-9858-4149-A086-DA6297319D5D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E0BD212E-9CE8-4DF1-8B37-BE6376ACD2C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34E621D1-7E22-43CD-B208-C69FFFF082A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7B6DEF1D-F187-4043-B91D-FAC0502F4F8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39EC060C-280C-4D4D-8AAE-46B0BD43B4F2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FAD73ADC-2892-4EB2-A9CD-DEEF928978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9847C9A1-2713-45E4-B9BE-73ECE237980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0CBC7CD3-1760-451B-8CD3-D9EAC1EE8F7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D656A0F4-24EA-4FC2-8E3B-CCB2D8E3C82A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EFFD7A02-0180-4F48-BFD8-70326001D04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99777974-B6E6-40D4-8FAB-DCDF8C338E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7B62A936-D131-4619-9C77-12306FA373E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297507EE-BB48-44A7-8B0C-1A75F7CB4B1C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CDF6BAD1-2B30-4880-8618-36D38B1B24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77EDEBA5-612F-437F-9414-55717994241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EE1A25C7-C17A-4110-9902-AF91890792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CD018AAB-2E4E-4E52-B8E0-D636D12E1149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6C5408B9-12E0-4356-A15F-488CAF4C36B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85D59DD-DF1C-4F16-92CC-BEAC349C83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ACE1E8D0-36E5-46CA-974D-C4537908C5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F5B156-8D4F-45DF-B657-57C1C5719370}"/>
              </a:ext>
            </a:extLst>
          </p:cNvPr>
          <p:cNvGrpSpPr/>
          <p:nvPr/>
        </p:nvGrpSpPr>
        <p:grpSpPr>
          <a:xfrm>
            <a:off x="859537" y="1504953"/>
            <a:ext cx="2189492" cy="1315242"/>
            <a:chOff x="859537" y="1504953"/>
            <a:chExt cx="2189492" cy="1315242"/>
          </a:xfrm>
        </p:grpSpPr>
        <p:sp>
          <p:nvSpPr>
            <p:cNvPr id="2283" name="フリーフォーム: 図形 2282">
              <a:extLst>
                <a:ext uri="{FF2B5EF4-FFF2-40B4-BE49-F238E27FC236}">
                  <a16:creationId xmlns:a16="http://schemas.microsoft.com/office/drawing/2014/main" id="{5E7C0AB5-BA57-4295-ABB4-0A6427DEEAAE}"/>
                </a:ext>
              </a:extLst>
            </p:cNvPr>
            <p:cNvSpPr/>
            <p:nvPr/>
          </p:nvSpPr>
          <p:spPr>
            <a:xfrm>
              <a:off x="859537" y="1743267"/>
              <a:ext cx="2125196" cy="1076928"/>
            </a:xfrm>
            <a:custGeom>
              <a:avLst/>
              <a:gdLst>
                <a:gd name="connsiteX0" fmla="*/ 1019922 w 2238113"/>
                <a:gd name="connsiteY0" fmla="*/ 674926 h 1382388"/>
                <a:gd name="connsiteX1" fmla="*/ 1018853 w 2238113"/>
                <a:gd name="connsiteY1" fmla="*/ 678077 h 1382388"/>
                <a:gd name="connsiteX2" fmla="*/ 1023112 w 2238113"/>
                <a:gd name="connsiteY2" fmla="*/ 677755 h 1382388"/>
                <a:gd name="connsiteX3" fmla="*/ 920734 w 2238113"/>
                <a:gd name="connsiteY3" fmla="*/ 1253 h 1382388"/>
                <a:gd name="connsiteX4" fmla="*/ 988651 w 2238113"/>
                <a:gd name="connsiteY4" fmla="*/ 23897 h 1382388"/>
                <a:gd name="connsiteX5" fmla="*/ 1042220 w 2238113"/>
                <a:gd name="connsiteY5" fmla="*/ 71393 h 1382388"/>
                <a:gd name="connsiteX6" fmla="*/ 1054245 w 2238113"/>
                <a:gd name="connsiteY6" fmla="*/ 96425 h 1382388"/>
                <a:gd name="connsiteX7" fmla="*/ 1051806 w 2238113"/>
                <a:gd name="connsiteY7" fmla="*/ 88602 h 1382388"/>
                <a:gd name="connsiteX8" fmla="*/ 1060970 w 2238113"/>
                <a:gd name="connsiteY8" fmla="*/ 103740 h 1382388"/>
                <a:gd name="connsiteX9" fmla="*/ 1063467 w 2238113"/>
                <a:gd name="connsiteY9" fmla="*/ 115624 h 1382388"/>
                <a:gd name="connsiteX10" fmla="*/ 1072257 w 2238113"/>
                <a:gd name="connsiteY10" fmla="*/ 133922 h 1382388"/>
                <a:gd name="connsiteX11" fmla="*/ 1074401 w 2238113"/>
                <a:gd name="connsiteY11" fmla="*/ 167653 h 1382388"/>
                <a:gd name="connsiteX12" fmla="*/ 1078749 w 2238113"/>
                <a:gd name="connsiteY12" fmla="*/ 188340 h 1382388"/>
                <a:gd name="connsiteX13" fmla="*/ 1076601 w 2238113"/>
                <a:gd name="connsiteY13" fmla="*/ 202248 h 1382388"/>
                <a:gd name="connsiteX14" fmla="*/ 1076680 w 2238113"/>
                <a:gd name="connsiteY14" fmla="*/ 203496 h 1382388"/>
                <a:gd name="connsiteX15" fmla="*/ 1076180 w 2238113"/>
                <a:gd name="connsiteY15" fmla="*/ 204968 h 1382388"/>
                <a:gd name="connsiteX16" fmla="*/ 1071969 w 2238113"/>
                <a:gd name="connsiteY16" fmla="*/ 232234 h 1382388"/>
                <a:gd name="connsiteX17" fmla="*/ 1054065 w 2238113"/>
                <a:gd name="connsiteY17" fmla="*/ 274590 h 1382388"/>
                <a:gd name="connsiteX18" fmla="*/ 1053046 w 2238113"/>
                <a:gd name="connsiteY18" fmla="*/ 275938 h 1382388"/>
                <a:gd name="connsiteX19" fmla="*/ 1092126 w 2238113"/>
                <a:gd name="connsiteY19" fmla="*/ 310590 h 1382388"/>
                <a:gd name="connsiteX20" fmla="*/ 1107709 w 2238113"/>
                <a:gd name="connsiteY20" fmla="*/ 264638 h 1382388"/>
                <a:gd name="connsiteX21" fmla="*/ 1355062 w 2238113"/>
                <a:gd name="connsiteY21" fmla="*/ 196601 h 1382388"/>
                <a:gd name="connsiteX22" fmla="*/ 1408630 w 2238113"/>
                <a:gd name="connsiteY22" fmla="*/ 244097 h 1382388"/>
                <a:gd name="connsiteX23" fmla="*/ 1420655 w 2238113"/>
                <a:gd name="connsiteY23" fmla="*/ 269129 h 1382388"/>
                <a:gd name="connsiteX24" fmla="*/ 1418216 w 2238113"/>
                <a:gd name="connsiteY24" fmla="*/ 261306 h 1382388"/>
                <a:gd name="connsiteX25" fmla="*/ 1427379 w 2238113"/>
                <a:gd name="connsiteY25" fmla="*/ 276444 h 1382388"/>
                <a:gd name="connsiteX26" fmla="*/ 1429877 w 2238113"/>
                <a:gd name="connsiteY26" fmla="*/ 288328 h 1382388"/>
                <a:gd name="connsiteX27" fmla="*/ 1438667 w 2238113"/>
                <a:gd name="connsiteY27" fmla="*/ 306626 h 1382388"/>
                <a:gd name="connsiteX28" fmla="*/ 1440811 w 2238113"/>
                <a:gd name="connsiteY28" fmla="*/ 340359 h 1382388"/>
                <a:gd name="connsiteX29" fmla="*/ 1445134 w 2238113"/>
                <a:gd name="connsiteY29" fmla="*/ 360929 h 1382388"/>
                <a:gd name="connsiteX30" fmla="*/ 1456064 w 2238113"/>
                <a:gd name="connsiteY30" fmla="*/ 355513 h 1382388"/>
                <a:gd name="connsiteX31" fmla="*/ 1593152 w 2238113"/>
                <a:gd name="connsiteY31" fmla="*/ 372905 h 1382388"/>
                <a:gd name="connsiteX32" fmla="*/ 1646720 w 2238113"/>
                <a:gd name="connsiteY32" fmla="*/ 420401 h 1382388"/>
                <a:gd name="connsiteX33" fmla="*/ 1658745 w 2238113"/>
                <a:gd name="connsiteY33" fmla="*/ 445433 h 1382388"/>
                <a:gd name="connsiteX34" fmla="*/ 1656306 w 2238113"/>
                <a:gd name="connsiteY34" fmla="*/ 437610 h 1382388"/>
                <a:gd name="connsiteX35" fmla="*/ 1665469 w 2238113"/>
                <a:gd name="connsiteY35" fmla="*/ 452748 h 1382388"/>
                <a:gd name="connsiteX36" fmla="*/ 1667967 w 2238113"/>
                <a:gd name="connsiteY36" fmla="*/ 464632 h 1382388"/>
                <a:gd name="connsiteX37" fmla="*/ 1676758 w 2238113"/>
                <a:gd name="connsiteY37" fmla="*/ 482930 h 1382388"/>
                <a:gd name="connsiteX38" fmla="*/ 1678902 w 2238113"/>
                <a:gd name="connsiteY38" fmla="*/ 516662 h 1382388"/>
                <a:gd name="connsiteX39" fmla="*/ 1679253 w 2238113"/>
                <a:gd name="connsiteY39" fmla="*/ 518330 h 1382388"/>
                <a:gd name="connsiteX40" fmla="*/ 1711214 w 2238113"/>
                <a:gd name="connsiteY40" fmla="*/ 515903 h 1382388"/>
                <a:gd name="connsiteX41" fmla="*/ 1779132 w 2238113"/>
                <a:gd name="connsiteY41" fmla="*/ 538547 h 1382388"/>
                <a:gd name="connsiteX42" fmla="*/ 1832700 w 2238113"/>
                <a:gd name="connsiteY42" fmla="*/ 586043 h 1382388"/>
                <a:gd name="connsiteX43" fmla="*/ 1844467 w 2238113"/>
                <a:gd name="connsiteY43" fmla="*/ 610539 h 1382388"/>
                <a:gd name="connsiteX44" fmla="*/ 1844534 w 2238113"/>
                <a:gd name="connsiteY44" fmla="*/ 610463 h 1382388"/>
                <a:gd name="connsiteX45" fmla="*/ 1842286 w 2238113"/>
                <a:gd name="connsiteY45" fmla="*/ 603252 h 1382388"/>
                <a:gd name="connsiteX46" fmla="*/ 1845787 w 2238113"/>
                <a:gd name="connsiteY46" fmla="*/ 609035 h 1382388"/>
                <a:gd name="connsiteX47" fmla="*/ 1879919 w 2238113"/>
                <a:gd name="connsiteY47" fmla="*/ 570138 h 1382388"/>
                <a:gd name="connsiteX48" fmla="*/ 2079471 w 2238113"/>
                <a:gd name="connsiteY48" fmla="*/ 556574 h 1382388"/>
                <a:gd name="connsiteX49" fmla="*/ 2133039 w 2238113"/>
                <a:gd name="connsiteY49" fmla="*/ 604071 h 1382388"/>
                <a:gd name="connsiteX50" fmla="*/ 2145064 w 2238113"/>
                <a:gd name="connsiteY50" fmla="*/ 629102 h 1382388"/>
                <a:gd name="connsiteX51" fmla="*/ 2142625 w 2238113"/>
                <a:gd name="connsiteY51" fmla="*/ 621278 h 1382388"/>
                <a:gd name="connsiteX52" fmla="*/ 2151789 w 2238113"/>
                <a:gd name="connsiteY52" fmla="*/ 636418 h 1382388"/>
                <a:gd name="connsiteX53" fmla="*/ 2154286 w 2238113"/>
                <a:gd name="connsiteY53" fmla="*/ 648300 h 1382388"/>
                <a:gd name="connsiteX54" fmla="*/ 2163076 w 2238113"/>
                <a:gd name="connsiteY54" fmla="*/ 666599 h 1382388"/>
                <a:gd name="connsiteX55" fmla="*/ 2165221 w 2238113"/>
                <a:gd name="connsiteY55" fmla="*/ 700331 h 1382388"/>
                <a:gd name="connsiteX56" fmla="*/ 2169568 w 2238113"/>
                <a:gd name="connsiteY56" fmla="*/ 721017 h 1382388"/>
                <a:gd name="connsiteX57" fmla="*/ 2167087 w 2238113"/>
                <a:gd name="connsiteY57" fmla="*/ 729687 h 1382388"/>
                <a:gd name="connsiteX58" fmla="*/ 2167499 w 2238113"/>
                <a:gd name="connsiteY58" fmla="*/ 736173 h 1382388"/>
                <a:gd name="connsiteX59" fmla="*/ 2152963 w 2238113"/>
                <a:gd name="connsiteY59" fmla="*/ 779038 h 1382388"/>
                <a:gd name="connsiteX60" fmla="*/ 2144884 w 2238113"/>
                <a:gd name="connsiteY60" fmla="*/ 807267 h 1382388"/>
                <a:gd name="connsiteX61" fmla="*/ 2117154 w 2238113"/>
                <a:gd name="connsiteY61" fmla="*/ 843951 h 1382388"/>
                <a:gd name="connsiteX62" fmla="*/ 2116721 w 2238113"/>
                <a:gd name="connsiteY62" fmla="*/ 844300 h 1382388"/>
                <a:gd name="connsiteX63" fmla="*/ 2148016 w 2238113"/>
                <a:gd name="connsiteY63" fmla="*/ 858343 h 1382388"/>
                <a:gd name="connsiteX64" fmla="*/ 2201584 w 2238113"/>
                <a:gd name="connsiteY64" fmla="*/ 905840 h 1382388"/>
                <a:gd name="connsiteX65" fmla="*/ 2213609 w 2238113"/>
                <a:gd name="connsiteY65" fmla="*/ 930871 h 1382388"/>
                <a:gd name="connsiteX66" fmla="*/ 2211170 w 2238113"/>
                <a:gd name="connsiteY66" fmla="*/ 923048 h 1382388"/>
                <a:gd name="connsiteX67" fmla="*/ 2220334 w 2238113"/>
                <a:gd name="connsiteY67" fmla="*/ 938187 h 1382388"/>
                <a:gd name="connsiteX68" fmla="*/ 2222831 w 2238113"/>
                <a:gd name="connsiteY68" fmla="*/ 950069 h 1382388"/>
                <a:gd name="connsiteX69" fmla="*/ 2231621 w 2238113"/>
                <a:gd name="connsiteY69" fmla="*/ 968368 h 1382388"/>
                <a:gd name="connsiteX70" fmla="*/ 2233765 w 2238113"/>
                <a:gd name="connsiteY70" fmla="*/ 1002100 h 1382388"/>
                <a:gd name="connsiteX71" fmla="*/ 2238113 w 2238113"/>
                <a:gd name="connsiteY71" fmla="*/ 1022786 h 1382388"/>
                <a:gd name="connsiteX72" fmla="*/ 2235632 w 2238113"/>
                <a:gd name="connsiteY72" fmla="*/ 1031455 h 1382388"/>
                <a:gd name="connsiteX73" fmla="*/ 2236044 w 2238113"/>
                <a:gd name="connsiteY73" fmla="*/ 1037941 h 1382388"/>
                <a:gd name="connsiteX74" fmla="*/ 2221508 w 2238113"/>
                <a:gd name="connsiteY74" fmla="*/ 1080806 h 1382388"/>
                <a:gd name="connsiteX75" fmla="*/ 2213430 w 2238113"/>
                <a:gd name="connsiteY75" fmla="*/ 1109036 h 1382388"/>
                <a:gd name="connsiteX76" fmla="*/ 2111502 w 2238113"/>
                <a:gd name="connsiteY76" fmla="*/ 1191957 h 1382388"/>
                <a:gd name="connsiteX77" fmla="*/ 2110676 w 2238113"/>
                <a:gd name="connsiteY77" fmla="*/ 1192122 h 1382388"/>
                <a:gd name="connsiteX78" fmla="*/ 2110819 w 2238113"/>
                <a:gd name="connsiteY78" fmla="*/ 1192804 h 1382388"/>
                <a:gd name="connsiteX79" fmla="*/ 2108338 w 2238113"/>
                <a:gd name="connsiteY79" fmla="*/ 1201472 h 1382388"/>
                <a:gd name="connsiteX80" fmla="*/ 2108750 w 2238113"/>
                <a:gd name="connsiteY80" fmla="*/ 1207959 h 1382388"/>
                <a:gd name="connsiteX81" fmla="*/ 2094214 w 2238113"/>
                <a:gd name="connsiteY81" fmla="*/ 1250824 h 1382388"/>
                <a:gd name="connsiteX82" fmla="*/ 2086135 w 2238113"/>
                <a:gd name="connsiteY82" fmla="*/ 1279053 h 1382388"/>
                <a:gd name="connsiteX83" fmla="*/ 1941627 w 2238113"/>
                <a:gd name="connsiteY83" fmla="*/ 1370457 h 1382388"/>
                <a:gd name="connsiteX84" fmla="*/ 1923935 w 2238113"/>
                <a:gd name="connsiteY84" fmla="*/ 1370090 h 1382388"/>
                <a:gd name="connsiteX85" fmla="*/ 1941399 w 2238113"/>
                <a:gd name="connsiteY85" fmla="*/ 1366159 h 1382388"/>
                <a:gd name="connsiteX86" fmla="*/ 1944697 w 2238113"/>
                <a:gd name="connsiteY86" fmla="*/ 1364338 h 1382388"/>
                <a:gd name="connsiteX87" fmla="*/ 1906041 w 2238113"/>
                <a:gd name="connsiteY87" fmla="*/ 1367272 h 1382388"/>
                <a:gd name="connsiteX88" fmla="*/ 1838123 w 2238113"/>
                <a:gd name="connsiteY88" fmla="*/ 1344628 h 1382388"/>
                <a:gd name="connsiteX89" fmla="*/ 1827514 w 2238113"/>
                <a:gd name="connsiteY89" fmla="*/ 1335222 h 1382388"/>
                <a:gd name="connsiteX90" fmla="*/ 1792906 w 2238113"/>
                <a:gd name="connsiteY90" fmla="*/ 1342117 h 1382388"/>
                <a:gd name="connsiteX91" fmla="*/ 1775214 w 2238113"/>
                <a:gd name="connsiteY91" fmla="*/ 1341751 h 1382388"/>
                <a:gd name="connsiteX92" fmla="*/ 1792678 w 2238113"/>
                <a:gd name="connsiteY92" fmla="*/ 1337818 h 1382388"/>
                <a:gd name="connsiteX93" fmla="*/ 1795976 w 2238113"/>
                <a:gd name="connsiteY93" fmla="*/ 1335997 h 1382388"/>
                <a:gd name="connsiteX94" fmla="*/ 1757320 w 2238113"/>
                <a:gd name="connsiteY94" fmla="*/ 1338932 h 1382388"/>
                <a:gd name="connsiteX95" fmla="*/ 1722708 w 2238113"/>
                <a:gd name="connsiteY95" fmla="*/ 1331234 h 1382388"/>
                <a:gd name="connsiteX96" fmla="*/ 1697927 w 2238113"/>
                <a:gd name="connsiteY96" fmla="*/ 1320114 h 1382388"/>
                <a:gd name="connsiteX97" fmla="*/ 1692217 w 2238113"/>
                <a:gd name="connsiteY97" fmla="*/ 1327667 h 1382388"/>
                <a:gd name="connsiteX98" fmla="*/ 1575439 w 2238113"/>
                <a:gd name="connsiteY98" fmla="*/ 1382388 h 1382388"/>
                <a:gd name="connsiteX99" fmla="*/ 1557747 w 2238113"/>
                <a:gd name="connsiteY99" fmla="*/ 1382021 h 1382388"/>
                <a:gd name="connsiteX100" fmla="*/ 1575212 w 2238113"/>
                <a:gd name="connsiteY100" fmla="*/ 1378088 h 1382388"/>
                <a:gd name="connsiteX101" fmla="*/ 1578509 w 2238113"/>
                <a:gd name="connsiteY101" fmla="*/ 1376267 h 1382388"/>
                <a:gd name="connsiteX102" fmla="*/ 1539853 w 2238113"/>
                <a:gd name="connsiteY102" fmla="*/ 1379202 h 1382388"/>
                <a:gd name="connsiteX103" fmla="*/ 1471935 w 2238113"/>
                <a:gd name="connsiteY103" fmla="*/ 1356559 h 1382388"/>
                <a:gd name="connsiteX104" fmla="*/ 1418367 w 2238113"/>
                <a:gd name="connsiteY104" fmla="*/ 1309062 h 1382388"/>
                <a:gd name="connsiteX105" fmla="*/ 1395638 w 2238113"/>
                <a:gd name="connsiteY105" fmla="*/ 1261748 h 1382388"/>
                <a:gd name="connsiteX106" fmla="*/ 1387408 w 2238113"/>
                <a:gd name="connsiteY106" fmla="*/ 1268360 h 1382388"/>
                <a:gd name="connsiteX107" fmla="*/ 1305253 w 2238113"/>
                <a:gd name="connsiteY107" fmla="*/ 1295262 h 1382388"/>
                <a:gd name="connsiteX108" fmla="*/ 1287561 w 2238113"/>
                <a:gd name="connsiteY108" fmla="*/ 1294896 h 1382388"/>
                <a:gd name="connsiteX109" fmla="*/ 1305025 w 2238113"/>
                <a:gd name="connsiteY109" fmla="*/ 1290963 h 1382388"/>
                <a:gd name="connsiteX110" fmla="*/ 1308323 w 2238113"/>
                <a:gd name="connsiteY110" fmla="*/ 1289143 h 1382388"/>
                <a:gd name="connsiteX111" fmla="*/ 1269667 w 2238113"/>
                <a:gd name="connsiteY111" fmla="*/ 1292077 h 1382388"/>
                <a:gd name="connsiteX112" fmla="*/ 1201749 w 2238113"/>
                <a:gd name="connsiteY112" fmla="*/ 1269434 h 1382388"/>
                <a:gd name="connsiteX113" fmla="*/ 1148181 w 2238113"/>
                <a:gd name="connsiteY113" fmla="*/ 1221937 h 1382388"/>
                <a:gd name="connsiteX114" fmla="*/ 1136746 w 2238113"/>
                <a:gd name="connsiteY114" fmla="*/ 1198133 h 1382388"/>
                <a:gd name="connsiteX115" fmla="*/ 1123612 w 2238113"/>
                <a:gd name="connsiteY115" fmla="*/ 1204245 h 1382388"/>
                <a:gd name="connsiteX116" fmla="*/ 1081030 w 2238113"/>
                <a:gd name="connsiteY116" fmla="*/ 1212730 h 1382388"/>
                <a:gd name="connsiteX117" fmla="*/ 1063339 w 2238113"/>
                <a:gd name="connsiteY117" fmla="*/ 1212363 h 1382388"/>
                <a:gd name="connsiteX118" fmla="*/ 1079867 w 2238113"/>
                <a:gd name="connsiteY118" fmla="*/ 1208641 h 1382388"/>
                <a:gd name="connsiteX119" fmla="*/ 1062931 w 2238113"/>
                <a:gd name="connsiteY119" fmla="*/ 1210760 h 1382388"/>
                <a:gd name="connsiteX120" fmla="*/ 1010833 w 2238113"/>
                <a:gd name="connsiteY120" fmla="*/ 1201846 h 1382388"/>
                <a:gd name="connsiteX121" fmla="*/ 1004654 w 2238113"/>
                <a:gd name="connsiteY121" fmla="*/ 1199073 h 1382388"/>
                <a:gd name="connsiteX122" fmla="*/ 981885 w 2238113"/>
                <a:gd name="connsiteY122" fmla="*/ 1229195 h 1382388"/>
                <a:gd name="connsiteX123" fmla="*/ 865106 w 2238113"/>
                <a:gd name="connsiteY123" fmla="*/ 1283916 h 1382388"/>
                <a:gd name="connsiteX124" fmla="*/ 847414 w 2238113"/>
                <a:gd name="connsiteY124" fmla="*/ 1283549 h 1382388"/>
                <a:gd name="connsiteX125" fmla="*/ 864878 w 2238113"/>
                <a:gd name="connsiteY125" fmla="*/ 1279616 h 1382388"/>
                <a:gd name="connsiteX126" fmla="*/ 868177 w 2238113"/>
                <a:gd name="connsiteY126" fmla="*/ 1277795 h 1382388"/>
                <a:gd name="connsiteX127" fmla="*/ 829520 w 2238113"/>
                <a:gd name="connsiteY127" fmla="*/ 1280730 h 1382388"/>
                <a:gd name="connsiteX128" fmla="*/ 761603 w 2238113"/>
                <a:gd name="connsiteY128" fmla="*/ 1258087 h 1382388"/>
                <a:gd name="connsiteX129" fmla="*/ 677997 w 2238113"/>
                <a:gd name="connsiteY129" fmla="*/ 1148062 h 1382388"/>
                <a:gd name="connsiteX130" fmla="*/ 677262 w 2238113"/>
                <a:gd name="connsiteY130" fmla="*/ 1136507 h 1382388"/>
                <a:gd name="connsiteX131" fmla="*/ 663870 w 2238113"/>
                <a:gd name="connsiteY131" fmla="*/ 1142741 h 1382388"/>
                <a:gd name="connsiteX132" fmla="*/ 621288 w 2238113"/>
                <a:gd name="connsiteY132" fmla="*/ 1151225 h 1382388"/>
                <a:gd name="connsiteX133" fmla="*/ 603596 w 2238113"/>
                <a:gd name="connsiteY133" fmla="*/ 1150858 h 1382388"/>
                <a:gd name="connsiteX134" fmla="*/ 621060 w 2238113"/>
                <a:gd name="connsiteY134" fmla="*/ 1146926 h 1382388"/>
                <a:gd name="connsiteX135" fmla="*/ 624358 w 2238113"/>
                <a:gd name="connsiteY135" fmla="*/ 1145105 h 1382388"/>
                <a:gd name="connsiteX136" fmla="*/ 585702 w 2238113"/>
                <a:gd name="connsiteY136" fmla="*/ 1148039 h 1382388"/>
                <a:gd name="connsiteX137" fmla="*/ 517784 w 2238113"/>
                <a:gd name="connsiteY137" fmla="*/ 1125396 h 1382388"/>
                <a:gd name="connsiteX138" fmla="*/ 453030 w 2238113"/>
                <a:gd name="connsiteY138" fmla="*/ 877164 h 1382388"/>
                <a:gd name="connsiteX139" fmla="*/ 457387 w 2238113"/>
                <a:gd name="connsiteY139" fmla="*/ 872200 h 1382388"/>
                <a:gd name="connsiteX140" fmla="*/ 418975 w 2238113"/>
                <a:gd name="connsiteY140" fmla="*/ 838141 h 1382388"/>
                <a:gd name="connsiteX141" fmla="*/ 407789 w 2238113"/>
                <a:gd name="connsiteY141" fmla="*/ 637406 h 1382388"/>
                <a:gd name="connsiteX142" fmla="*/ 441954 w 2238113"/>
                <a:gd name="connsiteY142" fmla="*/ 594432 h 1382388"/>
                <a:gd name="connsiteX143" fmla="*/ 467089 w 2238113"/>
                <a:gd name="connsiteY143" fmla="*/ 577080 h 1382388"/>
                <a:gd name="connsiteX144" fmla="*/ 461220 w 2238113"/>
                <a:gd name="connsiteY144" fmla="*/ 564863 h 1382388"/>
                <a:gd name="connsiteX145" fmla="*/ 459486 w 2238113"/>
                <a:gd name="connsiteY145" fmla="*/ 537580 h 1382388"/>
                <a:gd name="connsiteX146" fmla="*/ 383806 w 2238113"/>
                <a:gd name="connsiteY146" fmla="*/ 545630 h 1382388"/>
                <a:gd name="connsiteX147" fmla="*/ 184713 w 2238113"/>
                <a:gd name="connsiteY147" fmla="*/ 398949 h 1382388"/>
                <a:gd name="connsiteX148" fmla="*/ 56842 w 2238113"/>
                <a:gd name="connsiteY148" fmla="*/ 580345 h 1382388"/>
                <a:gd name="connsiteX149" fmla="*/ 0 w 2238113"/>
                <a:gd name="connsiteY149" fmla="*/ 534432 h 1382388"/>
                <a:gd name="connsiteX150" fmla="*/ 168534 w 2238113"/>
                <a:gd name="connsiteY150" fmla="*/ 336594 h 1382388"/>
                <a:gd name="connsiteX151" fmla="*/ 326486 w 2238113"/>
                <a:gd name="connsiteY151" fmla="*/ 130233 h 1382388"/>
                <a:gd name="connsiteX152" fmla="*/ 383327 w 2238113"/>
                <a:gd name="connsiteY152" fmla="*/ 176146 h 1382388"/>
                <a:gd name="connsiteX153" fmla="*/ 225294 w 2238113"/>
                <a:gd name="connsiteY153" fmla="*/ 347546 h 1382388"/>
                <a:gd name="connsiteX154" fmla="*/ 389922 w 2238113"/>
                <a:gd name="connsiteY154" fmla="*/ 493664 h 1382388"/>
                <a:gd name="connsiteX155" fmla="*/ 461303 w 2238113"/>
                <a:gd name="connsiteY155" fmla="*/ 482001 h 1382388"/>
                <a:gd name="connsiteX156" fmla="*/ 480071 w 2238113"/>
                <a:gd name="connsiteY156" fmla="*/ 426656 h 1382388"/>
                <a:gd name="connsiteX157" fmla="*/ 524103 w 2238113"/>
                <a:gd name="connsiteY157" fmla="*/ 376478 h 1382388"/>
                <a:gd name="connsiteX158" fmla="*/ 505628 w 2238113"/>
                <a:gd name="connsiteY158" fmla="*/ 338021 h 1382388"/>
                <a:gd name="connsiteX159" fmla="*/ 524480 w 2238113"/>
                <a:gd name="connsiteY159" fmla="*/ 199813 h 1382388"/>
                <a:gd name="connsiteX160" fmla="*/ 703914 w 2238113"/>
                <a:gd name="connsiteY160" fmla="*/ 109134 h 1382388"/>
                <a:gd name="connsiteX161" fmla="*/ 733253 w 2238113"/>
                <a:gd name="connsiteY161" fmla="*/ 115659 h 1382388"/>
                <a:gd name="connsiteX162" fmla="*/ 741299 w 2238113"/>
                <a:gd name="connsiteY162" fmla="*/ 91934 h 1382388"/>
                <a:gd name="connsiteX163" fmla="*/ 920734 w 2238113"/>
                <a:gd name="connsiteY163" fmla="*/ 1253 h 138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238113" h="1382388">
                  <a:moveTo>
                    <a:pt x="1019922" y="674926"/>
                  </a:moveTo>
                  <a:lnTo>
                    <a:pt x="1018853" y="678077"/>
                  </a:lnTo>
                  <a:lnTo>
                    <a:pt x="1023112" y="677755"/>
                  </a:lnTo>
                  <a:close/>
                  <a:moveTo>
                    <a:pt x="920734" y="1253"/>
                  </a:moveTo>
                  <a:cubicBezTo>
                    <a:pt x="944024" y="4030"/>
                    <a:pt x="967105" y="11457"/>
                    <a:pt x="988651" y="23897"/>
                  </a:cubicBezTo>
                  <a:cubicBezTo>
                    <a:pt x="1010198" y="36337"/>
                    <a:pt x="1028170" y="52612"/>
                    <a:pt x="1042220" y="71393"/>
                  </a:cubicBezTo>
                  <a:lnTo>
                    <a:pt x="1054245" y="96425"/>
                  </a:lnTo>
                  <a:lnTo>
                    <a:pt x="1051806" y="88602"/>
                  </a:lnTo>
                  <a:lnTo>
                    <a:pt x="1060970" y="103740"/>
                  </a:lnTo>
                  <a:lnTo>
                    <a:pt x="1063467" y="115624"/>
                  </a:lnTo>
                  <a:lnTo>
                    <a:pt x="1072257" y="133922"/>
                  </a:lnTo>
                  <a:lnTo>
                    <a:pt x="1074401" y="167653"/>
                  </a:lnTo>
                  <a:lnTo>
                    <a:pt x="1078749" y="188340"/>
                  </a:lnTo>
                  <a:lnTo>
                    <a:pt x="1076601" y="202248"/>
                  </a:lnTo>
                  <a:lnTo>
                    <a:pt x="1076680" y="203496"/>
                  </a:lnTo>
                  <a:lnTo>
                    <a:pt x="1076180" y="204968"/>
                  </a:lnTo>
                  <a:lnTo>
                    <a:pt x="1071969" y="232234"/>
                  </a:lnTo>
                  <a:cubicBezTo>
                    <a:pt x="1067883" y="246717"/>
                    <a:pt x="1061944" y="260944"/>
                    <a:pt x="1054065" y="274590"/>
                  </a:cubicBezTo>
                  <a:lnTo>
                    <a:pt x="1053046" y="275938"/>
                  </a:lnTo>
                  <a:lnTo>
                    <a:pt x="1092126" y="310590"/>
                  </a:lnTo>
                  <a:lnTo>
                    <a:pt x="1107709" y="264638"/>
                  </a:lnTo>
                  <a:cubicBezTo>
                    <a:pt x="1158132" y="177303"/>
                    <a:pt x="1268875" y="146841"/>
                    <a:pt x="1355062" y="196601"/>
                  </a:cubicBezTo>
                  <a:cubicBezTo>
                    <a:pt x="1376608" y="209040"/>
                    <a:pt x="1394580" y="225316"/>
                    <a:pt x="1408630" y="244097"/>
                  </a:cubicBezTo>
                  <a:lnTo>
                    <a:pt x="1420655" y="269129"/>
                  </a:lnTo>
                  <a:lnTo>
                    <a:pt x="1418216" y="261306"/>
                  </a:lnTo>
                  <a:lnTo>
                    <a:pt x="1427379" y="276444"/>
                  </a:lnTo>
                  <a:lnTo>
                    <a:pt x="1429877" y="288328"/>
                  </a:lnTo>
                  <a:lnTo>
                    <a:pt x="1438667" y="306626"/>
                  </a:lnTo>
                  <a:lnTo>
                    <a:pt x="1440811" y="340359"/>
                  </a:lnTo>
                  <a:lnTo>
                    <a:pt x="1445134" y="360929"/>
                  </a:lnTo>
                  <a:lnTo>
                    <a:pt x="1456064" y="355513"/>
                  </a:lnTo>
                  <a:cubicBezTo>
                    <a:pt x="1500826" y="343201"/>
                    <a:pt x="1550058" y="348025"/>
                    <a:pt x="1593152" y="372905"/>
                  </a:cubicBezTo>
                  <a:cubicBezTo>
                    <a:pt x="1614698" y="385345"/>
                    <a:pt x="1632670" y="401620"/>
                    <a:pt x="1646720" y="420401"/>
                  </a:cubicBezTo>
                  <a:lnTo>
                    <a:pt x="1658745" y="445433"/>
                  </a:lnTo>
                  <a:lnTo>
                    <a:pt x="1656306" y="437610"/>
                  </a:lnTo>
                  <a:lnTo>
                    <a:pt x="1665469" y="452748"/>
                  </a:lnTo>
                  <a:lnTo>
                    <a:pt x="1667967" y="464632"/>
                  </a:lnTo>
                  <a:lnTo>
                    <a:pt x="1676758" y="482930"/>
                  </a:lnTo>
                  <a:lnTo>
                    <a:pt x="1678902" y="516662"/>
                  </a:lnTo>
                  <a:lnTo>
                    <a:pt x="1679253" y="518330"/>
                  </a:lnTo>
                  <a:lnTo>
                    <a:pt x="1711214" y="515903"/>
                  </a:lnTo>
                  <a:cubicBezTo>
                    <a:pt x="1734504" y="518680"/>
                    <a:pt x="1757585" y="526107"/>
                    <a:pt x="1779132" y="538547"/>
                  </a:cubicBezTo>
                  <a:cubicBezTo>
                    <a:pt x="1800678" y="550987"/>
                    <a:pt x="1818650" y="567262"/>
                    <a:pt x="1832700" y="586043"/>
                  </a:cubicBezTo>
                  <a:lnTo>
                    <a:pt x="1844467" y="610539"/>
                  </a:lnTo>
                  <a:lnTo>
                    <a:pt x="1844534" y="610463"/>
                  </a:lnTo>
                  <a:lnTo>
                    <a:pt x="1842286" y="603252"/>
                  </a:lnTo>
                  <a:lnTo>
                    <a:pt x="1845787" y="609035"/>
                  </a:lnTo>
                  <a:lnTo>
                    <a:pt x="1879919" y="570138"/>
                  </a:lnTo>
                  <a:cubicBezTo>
                    <a:pt x="1936378" y="527059"/>
                    <a:pt x="2014831" y="519254"/>
                    <a:pt x="2079471" y="556574"/>
                  </a:cubicBezTo>
                  <a:cubicBezTo>
                    <a:pt x="2101017" y="569013"/>
                    <a:pt x="2118988" y="585290"/>
                    <a:pt x="2133039" y="604071"/>
                  </a:cubicBezTo>
                  <a:lnTo>
                    <a:pt x="2145064" y="629102"/>
                  </a:lnTo>
                  <a:lnTo>
                    <a:pt x="2142625" y="621278"/>
                  </a:lnTo>
                  <a:lnTo>
                    <a:pt x="2151789" y="636418"/>
                  </a:lnTo>
                  <a:lnTo>
                    <a:pt x="2154286" y="648300"/>
                  </a:lnTo>
                  <a:lnTo>
                    <a:pt x="2163076" y="666599"/>
                  </a:lnTo>
                  <a:lnTo>
                    <a:pt x="2165221" y="700331"/>
                  </a:lnTo>
                  <a:lnTo>
                    <a:pt x="2169568" y="721017"/>
                  </a:lnTo>
                  <a:lnTo>
                    <a:pt x="2167087" y="729687"/>
                  </a:lnTo>
                  <a:lnTo>
                    <a:pt x="2167499" y="736173"/>
                  </a:lnTo>
                  <a:lnTo>
                    <a:pt x="2152963" y="779038"/>
                  </a:lnTo>
                  <a:lnTo>
                    <a:pt x="2144884" y="807267"/>
                  </a:lnTo>
                  <a:cubicBezTo>
                    <a:pt x="2137006" y="820913"/>
                    <a:pt x="2127655" y="833171"/>
                    <a:pt x="2117154" y="843951"/>
                  </a:cubicBezTo>
                  <a:lnTo>
                    <a:pt x="2116721" y="844300"/>
                  </a:lnTo>
                  <a:lnTo>
                    <a:pt x="2148016" y="858343"/>
                  </a:lnTo>
                  <a:cubicBezTo>
                    <a:pt x="2169563" y="870783"/>
                    <a:pt x="2187534" y="887059"/>
                    <a:pt x="2201584" y="905840"/>
                  </a:cubicBezTo>
                  <a:lnTo>
                    <a:pt x="2213609" y="930871"/>
                  </a:lnTo>
                  <a:lnTo>
                    <a:pt x="2211170" y="923048"/>
                  </a:lnTo>
                  <a:lnTo>
                    <a:pt x="2220334" y="938187"/>
                  </a:lnTo>
                  <a:lnTo>
                    <a:pt x="2222831" y="950069"/>
                  </a:lnTo>
                  <a:lnTo>
                    <a:pt x="2231621" y="968368"/>
                  </a:lnTo>
                  <a:lnTo>
                    <a:pt x="2233765" y="1002100"/>
                  </a:lnTo>
                  <a:lnTo>
                    <a:pt x="2238113" y="1022786"/>
                  </a:lnTo>
                  <a:lnTo>
                    <a:pt x="2235632" y="1031455"/>
                  </a:lnTo>
                  <a:lnTo>
                    <a:pt x="2236044" y="1037941"/>
                  </a:lnTo>
                  <a:lnTo>
                    <a:pt x="2221508" y="1080806"/>
                  </a:lnTo>
                  <a:lnTo>
                    <a:pt x="2213430" y="1109036"/>
                  </a:lnTo>
                  <a:cubicBezTo>
                    <a:pt x="2189794" y="1149974"/>
                    <a:pt x="2152904" y="1178416"/>
                    <a:pt x="2111502" y="1191957"/>
                  </a:cubicBezTo>
                  <a:lnTo>
                    <a:pt x="2110676" y="1192122"/>
                  </a:lnTo>
                  <a:lnTo>
                    <a:pt x="2110819" y="1192804"/>
                  </a:lnTo>
                  <a:lnTo>
                    <a:pt x="2108338" y="1201472"/>
                  </a:lnTo>
                  <a:lnTo>
                    <a:pt x="2108750" y="1207959"/>
                  </a:lnTo>
                  <a:lnTo>
                    <a:pt x="2094214" y="1250824"/>
                  </a:lnTo>
                  <a:lnTo>
                    <a:pt x="2086135" y="1279053"/>
                  </a:lnTo>
                  <a:cubicBezTo>
                    <a:pt x="2054621" y="1333638"/>
                    <a:pt x="1999545" y="1366006"/>
                    <a:pt x="1941627" y="1370457"/>
                  </a:cubicBezTo>
                  <a:lnTo>
                    <a:pt x="1923935" y="1370090"/>
                  </a:lnTo>
                  <a:lnTo>
                    <a:pt x="1941399" y="1366159"/>
                  </a:lnTo>
                  <a:lnTo>
                    <a:pt x="1944697" y="1364338"/>
                  </a:lnTo>
                  <a:lnTo>
                    <a:pt x="1906041" y="1367272"/>
                  </a:lnTo>
                  <a:cubicBezTo>
                    <a:pt x="1882751" y="1364495"/>
                    <a:pt x="1859670" y="1357068"/>
                    <a:pt x="1838123" y="1344628"/>
                  </a:cubicBezTo>
                  <a:lnTo>
                    <a:pt x="1827514" y="1335222"/>
                  </a:lnTo>
                  <a:lnTo>
                    <a:pt x="1792906" y="1342117"/>
                  </a:lnTo>
                  <a:lnTo>
                    <a:pt x="1775214" y="1341751"/>
                  </a:lnTo>
                  <a:lnTo>
                    <a:pt x="1792678" y="1337818"/>
                  </a:lnTo>
                  <a:lnTo>
                    <a:pt x="1795976" y="1335997"/>
                  </a:lnTo>
                  <a:lnTo>
                    <a:pt x="1757320" y="1338932"/>
                  </a:lnTo>
                  <a:cubicBezTo>
                    <a:pt x="1745675" y="1337543"/>
                    <a:pt x="1734082" y="1334993"/>
                    <a:pt x="1722708" y="1331234"/>
                  </a:cubicBezTo>
                  <a:lnTo>
                    <a:pt x="1697927" y="1320114"/>
                  </a:lnTo>
                  <a:lnTo>
                    <a:pt x="1692217" y="1327667"/>
                  </a:lnTo>
                  <a:cubicBezTo>
                    <a:pt x="1660717" y="1360007"/>
                    <a:pt x="1618877" y="1379048"/>
                    <a:pt x="1575439" y="1382388"/>
                  </a:cubicBezTo>
                  <a:lnTo>
                    <a:pt x="1557747" y="1382021"/>
                  </a:lnTo>
                  <a:lnTo>
                    <a:pt x="1575212" y="1378088"/>
                  </a:lnTo>
                  <a:lnTo>
                    <a:pt x="1578509" y="1376267"/>
                  </a:lnTo>
                  <a:lnTo>
                    <a:pt x="1539853" y="1379202"/>
                  </a:lnTo>
                  <a:cubicBezTo>
                    <a:pt x="1516563" y="1376425"/>
                    <a:pt x="1493482" y="1368999"/>
                    <a:pt x="1471935" y="1356559"/>
                  </a:cubicBezTo>
                  <a:cubicBezTo>
                    <a:pt x="1450389" y="1344119"/>
                    <a:pt x="1432417" y="1327844"/>
                    <a:pt x="1418367" y="1309062"/>
                  </a:cubicBezTo>
                  <a:lnTo>
                    <a:pt x="1395638" y="1261748"/>
                  </a:lnTo>
                  <a:lnTo>
                    <a:pt x="1387408" y="1268360"/>
                  </a:lnTo>
                  <a:cubicBezTo>
                    <a:pt x="1362460" y="1283831"/>
                    <a:pt x="1334212" y="1293037"/>
                    <a:pt x="1305253" y="1295262"/>
                  </a:cubicBezTo>
                  <a:lnTo>
                    <a:pt x="1287561" y="1294896"/>
                  </a:lnTo>
                  <a:lnTo>
                    <a:pt x="1305025" y="1290963"/>
                  </a:lnTo>
                  <a:lnTo>
                    <a:pt x="1308323" y="1289143"/>
                  </a:lnTo>
                  <a:lnTo>
                    <a:pt x="1269667" y="1292077"/>
                  </a:lnTo>
                  <a:cubicBezTo>
                    <a:pt x="1246378" y="1289300"/>
                    <a:pt x="1223296" y="1281874"/>
                    <a:pt x="1201749" y="1269434"/>
                  </a:cubicBezTo>
                  <a:cubicBezTo>
                    <a:pt x="1180203" y="1256994"/>
                    <a:pt x="1162231" y="1240718"/>
                    <a:pt x="1148181" y="1221937"/>
                  </a:cubicBezTo>
                  <a:lnTo>
                    <a:pt x="1136746" y="1198133"/>
                  </a:lnTo>
                  <a:lnTo>
                    <a:pt x="1123612" y="1204245"/>
                  </a:lnTo>
                  <a:cubicBezTo>
                    <a:pt x="1109812" y="1208759"/>
                    <a:pt x="1095510" y="1211616"/>
                    <a:pt x="1081030" y="1212730"/>
                  </a:cubicBezTo>
                  <a:lnTo>
                    <a:pt x="1063339" y="1212363"/>
                  </a:lnTo>
                  <a:lnTo>
                    <a:pt x="1079867" y="1208641"/>
                  </a:lnTo>
                  <a:lnTo>
                    <a:pt x="1062931" y="1210760"/>
                  </a:lnTo>
                  <a:cubicBezTo>
                    <a:pt x="1045448" y="1210404"/>
                    <a:pt x="1027894" y="1207484"/>
                    <a:pt x="1010833" y="1201846"/>
                  </a:cubicBezTo>
                  <a:lnTo>
                    <a:pt x="1004654" y="1199073"/>
                  </a:lnTo>
                  <a:lnTo>
                    <a:pt x="981885" y="1229195"/>
                  </a:lnTo>
                  <a:cubicBezTo>
                    <a:pt x="950385" y="1261535"/>
                    <a:pt x="908544" y="1280576"/>
                    <a:pt x="865106" y="1283916"/>
                  </a:cubicBezTo>
                  <a:lnTo>
                    <a:pt x="847414" y="1283549"/>
                  </a:lnTo>
                  <a:lnTo>
                    <a:pt x="864878" y="1279616"/>
                  </a:lnTo>
                  <a:lnTo>
                    <a:pt x="868177" y="1277795"/>
                  </a:lnTo>
                  <a:lnTo>
                    <a:pt x="829520" y="1280730"/>
                  </a:lnTo>
                  <a:cubicBezTo>
                    <a:pt x="806230" y="1277953"/>
                    <a:pt x="783149" y="1270527"/>
                    <a:pt x="761603" y="1258087"/>
                  </a:cubicBezTo>
                  <a:cubicBezTo>
                    <a:pt x="718509" y="1233207"/>
                    <a:pt x="689715" y="1192983"/>
                    <a:pt x="677997" y="1148062"/>
                  </a:cubicBezTo>
                  <a:lnTo>
                    <a:pt x="677262" y="1136507"/>
                  </a:lnTo>
                  <a:lnTo>
                    <a:pt x="663870" y="1142741"/>
                  </a:lnTo>
                  <a:cubicBezTo>
                    <a:pt x="650069" y="1147254"/>
                    <a:pt x="635767" y="1150112"/>
                    <a:pt x="621288" y="1151225"/>
                  </a:cubicBezTo>
                  <a:lnTo>
                    <a:pt x="603596" y="1150858"/>
                  </a:lnTo>
                  <a:lnTo>
                    <a:pt x="621060" y="1146926"/>
                  </a:lnTo>
                  <a:lnTo>
                    <a:pt x="624358" y="1145105"/>
                  </a:lnTo>
                  <a:lnTo>
                    <a:pt x="585702" y="1148039"/>
                  </a:lnTo>
                  <a:cubicBezTo>
                    <a:pt x="562413" y="1145262"/>
                    <a:pt x="539331" y="1137835"/>
                    <a:pt x="517784" y="1125396"/>
                  </a:cubicBezTo>
                  <a:cubicBezTo>
                    <a:pt x="431598" y="1075637"/>
                    <a:pt x="402607" y="964500"/>
                    <a:pt x="453030" y="877164"/>
                  </a:cubicBezTo>
                  <a:lnTo>
                    <a:pt x="457387" y="872200"/>
                  </a:lnTo>
                  <a:lnTo>
                    <a:pt x="418975" y="838141"/>
                  </a:lnTo>
                  <a:cubicBezTo>
                    <a:pt x="376825" y="781797"/>
                    <a:pt x="369972" y="702907"/>
                    <a:pt x="407789" y="637406"/>
                  </a:cubicBezTo>
                  <a:cubicBezTo>
                    <a:pt x="417243" y="621030"/>
                    <a:pt x="428818" y="606655"/>
                    <a:pt x="441954" y="594432"/>
                  </a:cubicBezTo>
                  <a:lnTo>
                    <a:pt x="467089" y="577080"/>
                  </a:lnTo>
                  <a:lnTo>
                    <a:pt x="461220" y="564863"/>
                  </a:lnTo>
                  <a:lnTo>
                    <a:pt x="459486" y="537580"/>
                  </a:lnTo>
                  <a:lnTo>
                    <a:pt x="383806" y="545630"/>
                  </a:lnTo>
                  <a:lnTo>
                    <a:pt x="184713" y="398949"/>
                  </a:lnTo>
                  <a:lnTo>
                    <a:pt x="56842" y="580345"/>
                  </a:lnTo>
                  <a:lnTo>
                    <a:pt x="0" y="534432"/>
                  </a:lnTo>
                  <a:lnTo>
                    <a:pt x="168534" y="336594"/>
                  </a:lnTo>
                  <a:lnTo>
                    <a:pt x="326486" y="130233"/>
                  </a:lnTo>
                  <a:lnTo>
                    <a:pt x="383327" y="176146"/>
                  </a:lnTo>
                  <a:lnTo>
                    <a:pt x="225294" y="347546"/>
                  </a:lnTo>
                  <a:lnTo>
                    <a:pt x="389922" y="493664"/>
                  </a:lnTo>
                  <a:lnTo>
                    <a:pt x="461303" y="482001"/>
                  </a:lnTo>
                  <a:lnTo>
                    <a:pt x="480071" y="426656"/>
                  </a:lnTo>
                  <a:lnTo>
                    <a:pt x="524103" y="376478"/>
                  </a:lnTo>
                  <a:lnTo>
                    <a:pt x="505628" y="338021"/>
                  </a:lnTo>
                  <a:cubicBezTo>
                    <a:pt x="493910" y="293099"/>
                    <a:pt x="499268" y="243481"/>
                    <a:pt x="524480" y="199813"/>
                  </a:cubicBezTo>
                  <a:cubicBezTo>
                    <a:pt x="562297" y="134312"/>
                    <a:pt x="634045" y="100803"/>
                    <a:pt x="703914" y="109134"/>
                  </a:cubicBezTo>
                  <a:lnTo>
                    <a:pt x="733253" y="115659"/>
                  </a:lnTo>
                  <a:lnTo>
                    <a:pt x="741299" y="91934"/>
                  </a:lnTo>
                  <a:cubicBezTo>
                    <a:pt x="779116" y="26433"/>
                    <a:pt x="850864" y="-7078"/>
                    <a:pt x="920734" y="12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53" name="グループ化 1752">
              <a:extLst>
                <a:ext uri="{FF2B5EF4-FFF2-40B4-BE49-F238E27FC236}">
                  <a16:creationId xmlns:a16="http://schemas.microsoft.com/office/drawing/2014/main" id="{FD397BBC-AB28-4706-9A93-FAF63A96984C}"/>
                </a:ext>
              </a:extLst>
            </p:cNvPr>
            <p:cNvGrpSpPr/>
            <p:nvPr/>
          </p:nvGrpSpPr>
          <p:grpSpPr>
            <a:xfrm rot="18000000">
              <a:off x="1328865" y="1058245"/>
              <a:ext cx="1273456" cy="2166872"/>
              <a:chOff x="5450062" y="2384413"/>
              <a:chExt cx="1306252" cy="2222678"/>
            </a:xfrm>
          </p:grpSpPr>
          <p:sp>
            <p:nvSpPr>
              <p:cNvPr id="1754" name="フリーフォーム: 図形 1753">
                <a:extLst>
                  <a:ext uri="{FF2B5EF4-FFF2-40B4-BE49-F238E27FC236}">
                    <a16:creationId xmlns:a16="http://schemas.microsoft.com/office/drawing/2014/main" id="{A369B3FF-D85E-4598-8DFA-63278EBFFDBE}"/>
                  </a:ext>
                </a:extLst>
              </p:cNvPr>
              <p:cNvSpPr/>
              <p:nvPr/>
            </p:nvSpPr>
            <p:spPr>
              <a:xfrm rot="16735743">
                <a:off x="5678750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5" name="グループ化 1754">
                <a:extLst>
                  <a:ext uri="{FF2B5EF4-FFF2-40B4-BE49-F238E27FC236}">
                    <a16:creationId xmlns:a16="http://schemas.microsoft.com/office/drawing/2014/main" id="{158708E8-3C36-4C9E-81F7-EC2E39221A2B}"/>
                  </a:ext>
                </a:extLst>
              </p:cNvPr>
              <p:cNvGrpSpPr/>
              <p:nvPr/>
            </p:nvGrpSpPr>
            <p:grpSpPr>
              <a:xfrm>
                <a:off x="5982892" y="335534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6" name="楕円 1855">
                  <a:extLst>
                    <a:ext uri="{FF2B5EF4-FFF2-40B4-BE49-F238E27FC236}">
                      <a16:creationId xmlns:a16="http://schemas.microsoft.com/office/drawing/2014/main" id="{230843C3-FE56-4E97-B593-4F07B829B9A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フリーフォーム: 図形 1856">
                  <a:extLst>
                    <a:ext uri="{FF2B5EF4-FFF2-40B4-BE49-F238E27FC236}">
                      <a16:creationId xmlns:a16="http://schemas.microsoft.com/office/drawing/2014/main" id="{20137F9A-FCBD-483C-998D-A7E044D873F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8" name="フリーフォーム: 図形 1857">
                  <a:extLst>
                    <a:ext uri="{FF2B5EF4-FFF2-40B4-BE49-F238E27FC236}">
                      <a16:creationId xmlns:a16="http://schemas.microsoft.com/office/drawing/2014/main" id="{735589C6-2040-45B8-A1E7-A9331ED44E3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6" name="グループ化 1755">
                <a:extLst>
                  <a:ext uri="{FF2B5EF4-FFF2-40B4-BE49-F238E27FC236}">
                    <a16:creationId xmlns:a16="http://schemas.microsoft.com/office/drawing/2014/main" id="{BA118533-BDDE-4F8A-9287-08C257096453}"/>
                  </a:ext>
                </a:extLst>
              </p:cNvPr>
              <p:cNvGrpSpPr/>
              <p:nvPr/>
            </p:nvGrpSpPr>
            <p:grpSpPr>
              <a:xfrm>
                <a:off x="5457238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3" name="楕円 1852">
                  <a:extLst>
                    <a:ext uri="{FF2B5EF4-FFF2-40B4-BE49-F238E27FC236}">
                      <a16:creationId xmlns:a16="http://schemas.microsoft.com/office/drawing/2014/main" id="{85EC841B-8765-490D-86CC-EC31C79996B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4" name="フリーフォーム: 図形 1853">
                  <a:extLst>
                    <a:ext uri="{FF2B5EF4-FFF2-40B4-BE49-F238E27FC236}">
                      <a16:creationId xmlns:a16="http://schemas.microsoft.com/office/drawing/2014/main" id="{1539B742-7A03-4AB6-8DE5-8CE58FA5F92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5" name="フリーフォーム: 図形 1854">
                  <a:extLst>
                    <a:ext uri="{FF2B5EF4-FFF2-40B4-BE49-F238E27FC236}">
                      <a16:creationId xmlns:a16="http://schemas.microsoft.com/office/drawing/2014/main" id="{CAD3BE1F-1D3A-44CA-8DB6-E4D19B63BBE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7" name="グループ化 1756">
                <a:extLst>
                  <a:ext uri="{FF2B5EF4-FFF2-40B4-BE49-F238E27FC236}">
                    <a16:creationId xmlns:a16="http://schemas.microsoft.com/office/drawing/2014/main" id="{5F999DFE-1FC9-4D0A-9009-36B3F685BF6A}"/>
                  </a:ext>
                </a:extLst>
              </p:cNvPr>
              <p:cNvGrpSpPr/>
              <p:nvPr/>
            </p:nvGrpSpPr>
            <p:grpSpPr>
              <a:xfrm>
                <a:off x="6088417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50" name="楕円 1849">
                  <a:extLst>
                    <a:ext uri="{FF2B5EF4-FFF2-40B4-BE49-F238E27FC236}">
                      <a16:creationId xmlns:a16="http://schemas.microsoft.com/office/drawing/2014/main" id="{718A7A44-CA49-47FC-98A3-7659BD6E5CF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1" name="フリーフォーム: 図形 1850">
                  <a:extLst>
                    <a:ext uri="{FF2B5EF4-FFF2-40B4-BE49-F238E27FC236}">
                      <a16:creationId xmlns:a16="http://schemas.microsoft.com/office/drawing/2014/main" id="{B5ED6ACA-A64C-45CB-9329-8D62A6D446B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2" name="フリーフォーム: 図形 1851">
                  <a:extLst>
                    <a:ext uri="{FF2B5EF4-FFF2-40B4-BE49-F238E27FC236}">
                      <a16:creationId xmlns:a16="http://schemas.microsoft.com/office/drawing/2014/main" id="{C76CC105-126C-4F83-9B2A-3A2C8A90DDB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8" name="グループ化 1757">
                <a:extLst>
                  <a:ext uri="{FF2B5EF4-FFF2-40B4-BE49-F238E27FC236}">
                    <a16:creationId xmlns:a16="http://schemas.microsoft.com/office/drawing/2014/main" id="{1756ABF3-A346-45B8-9CF2-6BE35D3D989B}"/>
                  </a:ext>
                </a:extLst>
              </p:cNvPr>
              <p:cNvGrpSpPr/>
              <p:nvPr/>
            </p:nvGrpSpPr>
            <p:grpSpPr>
              <a:xfrm>
                <a:off x="5639843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7" name="楕円 1846">
                  <a:extLst>
                    <a:ext uri="{FF2B5EF4-FFF2-40B4-BE49-F238E27FC236}">
                      <a16:creationId xmlns:a16="http://schemas.microsoft.com/office/drawing/2014/main" id="{298153C5-127C-458B-A425-4FD4DCE953A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8" name="フリーフォーム: 図形 1847">
                  <a:extLst>
                    <a:ext uri="{FF2B5EF4-FFF2-40B4-BE49-F238E27FC236}">
                      <a16:creationId xmlns:a16="http://schemas.microsoft.com/office/drawing/2014/main" id="{F2F92415-0958-4B1E-ACC9-61E5D678D03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9" name="フリーフォーム: 図形 1848">
                  <a:extLst>
                    <a:ext uri="{FF2B5EF4-FFF2-40B4-BE49-F238E27FC236}">
                      <a16:creationId xmlns:a16="http://schemas.microsoft.com/office/drawing/2014/main" id="{B974EB2F-F931-4345-B8F2-9D3FCBBEE8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9" name="グループ化 1758">
                <a:extLst>
                  <a:ext uri="{FF2B5EF4-FFF2-40B4-BE49-F238E27FC236}">
                    <a16:creationId xmlns:a16="http://schemas.microsoft.com/office/drawing/2014/main" id="{92FFA2A1-4A8E-4E7A-9B8E-7EE60B0C8F0E}"/>
                  </a:ext>
                </a:extLst>
              </p:cNvPr>
              <p:cNvGrpSpPr/>
              <p:nvPr/>
            </p:nvGrpSpPr>
            <p:grpSpPr>
              <a:xfrm>
                <a:off x="5932483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4" name="楕円 1843">
                  <a:extLst>
                    <a:ext uri="{FF2B5EF4-FFF2-40B4-BE49-F238E27FC236}">
                      <a16:creationId xmlns:a16="http://schemas.microsoft.com/office/drawing/2014/main" id="{1C70434E-9D3A-4EE7-8A41-EEECD7CF824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C0C66905-8CDD-472F-8FE3-ABB3F8C7725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D01E6C3B-9ECA-4855-9874-DB4F71D37A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0" name="グループ化 1759">
                <a:extLst>
                  <a:ext uri="{FF2B5EF4-FFF2-40B4-BE49-F238E27FC236}">
                    <a16:creationId xmlns:a16="http://schemas.microsoft.com/office/drawing/2014/main" id="{B8690129-B63F-4680-953A-C14A3C174992}"/>
                  </a:ext>
                </a:extLst>
              </p:cNvPr>
              <p:cNvGrpSpPr/>
              <p:nvPr/>
            </p:nvGrpSpPr>
            <p:grpSpPr>
              <a:xfrm>
                <a:off x="5734075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41" name="楕円 1840">
                  <a:extLst>
                    <a:ext uri="{FF2B5EF4-FFF2-40B4-BE49-F238E27FC236}">
                      <a16:creationId xmlns:a16="http://schemas.microsoft.com/office/drawing/2014/main" id="{3EB1F92F-0975-4ABE-BB2C-C25336B6495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2" name="フリーフォーム: 図形 1841">
                  <a:extLst>
                    <a:ext uri="{FF2B5EF4-FFF2-40B4-BE49-F238E27FC236}">
                      <a16:creationId xmlns:a16="http://schemas.microsoft.com/office/drawing/2014/main" id="{3D4670D4-9C66-43FB-B635-71E95CCD688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3" name="フリーフォーム: 図形 1842">
                  <a:extLst>
                    <a:ext uri="{FF2B5EF4-FFF2-40B4-BE49-F238E27FC236}">
                      <a16:creationId xmlns:a16="http://schemas.microsoft.com/office/drawing/2014/main" id="{93316406-1B7D-4238-B7AD-91C0356A801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1" name="グループ化 1760">
                <a:extLst>
                  <a:ext uri="{FF2B5EF4-FFF2-40B4-BE49-F238E27FC236}">
                    <a16:creationId xmlns:a16="http://schemas.microsoft.com/office/drawing/2014/main" id="{D5C12AC6-5AA6-45B6-9857-BB1106542F43}"/>
                  </a:ext>
                </a:extLst>
              </p:cNvPr>
              <p:cNvGrpSpPr/>
              <p:nvPr/>
            </p:nvGrpSpPr>
            <p:grpSpPr>
              <a:xfrm>
                <a:off x="5672899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8" name="楕円 1837">
                  <a:extLst>
                    <a:ext uri="{FF2B5EF4-FFF2-40B4-BE49-F238E27FC236}">
                      <a16:creationId xmlns:a16="http://schemas.microsoft.com/office/drawing/2014/main" id="{B52B84E9-5A93-4907-818D-B270EA98908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9" name="フリーフォーム: 図形 1838">
                  <a:extLst>
                    <a:ext uri="{FF2B5EF4-FFF2-40B4-BE49-F238E27FC236}">
                      <a16:creationId xmlns:a16="http://schemas.microsoft.com/office/drawing/2014/main" id="{2440C616-E87C-4400-8467-17660E68C1D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81DB535C-3305-4B46-9539-65F284D684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2" name="グループ化 1761">
                <a:extLst>
                  <a:ext uri="{FF2B5EF4-FFF2-40B4-BE49-F238E27FC236}">
                    <a16:creationId xmlns:a16="http://schemas.microsoft.com/office/drawing/2014/main" id="{9159FC76-8C6A-4888-B14F-3385FCD10D0E}"/>
                  </a:ext>
                </a:extLst>
              </p:cNvPr>
              <p:cNvGrpSpPr/>
              <p:nvPr/>
            </p:nvGrpSpPr>
            <p:grpSpPr>
              <a:xfrm>
                <a:off x="6295451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5" name="楕円 1834">
                  <a:extLst>
                    <a:ext uri="{FF2B5EF4-FFF2-40B4-BE49-F238E27FC236}">
                      <a16:creationId xmlns:a16="http://schemas.microsoft.com/office/drawing/2014/main" id="{6F12D0F2-3AD8-48EE-980B-C26136CC12A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6" name="フリーフォーム: 図形 1835">
                  <a:extLst>
                    <a:ext uri="{FF2B5EF4-FFF2-40B4-BE49-F238E27FC236}">
                      <a16:creationId xmlns:a16="http://schemas.microsoft.com/office/drawing/2014/main" id="{7285F6AB-8963-4445-A1FC-35EDEA1988B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DA394C23-0D00-4691-87E8-30DF95165CC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3" name="グループ化 1762">
                <a:extLst>
                  <a:ext uri="{FF2B5EF4-FFF2-40B4-BE49-F238E27FC236}">
                    <a16:creationId xmlns:a16="http://schemas.microsoft.com/office/drawing/2014/main" id="{BEE6E2DF-30C7-4456-889B-67B079EC2C96}"/>
                  </a:ext>
                </a:extLst>
              </p:cNvPr>
              <p:cNvGrpSpPr/>
              <p:nvPr/>
            </p:nvGrpSpPr>
            <p:grpSpPr>
              <a:xfrm>
                <a:off x="5864130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832" name="楕円 1831">
                  <a:extLst>
                    <a:ext uri="{FF2B5EF4-FFF2-40B4-BE49-F238E27FC236}">
                      <a16:creationId xmlns:a16="http://schemas.microsoft.com/office/drawing/2014/main" id="{90E69AAC-C135-4B94-A4D5-A7C4A654EC1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3" name="フリーフォーム: 図形 1832">
                  <a:extLst>
                    <a:ext uri="{FF2B5EF4-FFF2-40B4-BE49-F238E27FC236}">
                      <a16:creationId xmlns:a16="http://schemas.microsoft.com/office/drawing/2014/main" id="{D333B1CB-FA59-4DC8-BFA7-7D9A8C26DF8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4" name="フリーフォーム: 図形 1833">
                  <a:extLst>
                    <a:ext uri="{FF2B5EF4-FFF2-40B4-BE49-F238E27FC236}">
                      <a16:creationId xmlns:a16="http://schemas.microsoft.com/office/drawing/2014/main" id="{BC21417F-0F92-4025-A1E9-3D62D856005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4" name="グループ化 1763">
                <a:extLst>
                  <a:ext uri="{FF2B5EF4-FFF2-40B4-BE49-F238E27FC236}">
                    <a16:creationId xmlns:a16="http://schemas.microsoft.com/office/drawing/2014/main" id="{1B87C3DC-A89A-4535-BD84-57CEB37256AB}"/>
                  </a:ext>
                </a:extLst>
              </p:cNvPr>
              <p:cNvGrpSpPr/>
              <p:nvPr/>
            </p:nvGrpSpPr>
            <p:grpSpPr>
              <a:xfrm>
                <a:off x="5450062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9" name="楕円 1828">
                  <a:extLst>
                    <a:ext uri="{FF2B5EF4-FFF2-40B4-BE49-F238E27FC236}">
                      <a16:creationId xmlns:a16="http://schemas.microsoft.com/office/drawing/2014/main" id="{480FC858-3807-45C5-B818-943B2DEEB50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0" name="フリーフォーム: 図形 1829">
                  <a:extLst>
                    <a:ext uri="{FF2B5EF4-FFF2-40B4-BE49-F238E27FC236}">
                      <a16:creationId xmlns:a16="http://schemas.microsoft.com/office/drawing/2014/main" id="{D4C7CC51-398E-49E9-80F3-CA7395C3344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1" name="フリーフォーム: 図形 1830">
                  <a:extLst>
                    <a:ext uri="{FF2B5EF4-FFF2-40B4-BE49-F238E27FC236}">
                      <a16:creationId xmlns:a16="http://schemas.microsoft.com/office/drawing/2014/main" id="{B330D676-8C60-49D4-BB3B-3AAB23CC763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5" name="グループ化 1764">
                <a:extLst>
                  <a:ext uri="{FF2B5EF4-FFF2-40B4-BE49-F238E27FC236}">
                    <a16:creationId xmlns:a16="http://schemas.microsoft.com/office/drawing/2014/main" id="{FC53F9FD-AF79-416A-BFD5-A89C8C69E1C8}"/>
                  </a:ext>
                </a:extLst>
              </p:cNvPr>
              <p:cNvGrpSpPr/>
              <p:nvPr/>
            </p:nvGrpSpPr>
            <p:grpSpPr>
              <a:xfrm>
                <a:off x="6105669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6" name="楕円 1825">
                  <a:extLst>
                    <a:ext uri="{FF2B5EF4-FFF2-40B4-BE49-F238E27FC236}">
                      <a16:creationId xmlns:a16="http://schemas.microsoft.com/office/drawing/2014/main" id="{1A758BB4-D129-4D05-B79E-484BB4BE33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DD839768-733D-428C-AD19-5992E9C3CEC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8D6CFF91-F372-48DE-BD01-830B6FA4EA3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6" name="グループ化 1765">
                <a:extLst>
                  <a:ext uri="{FF2B5EF4-FFF2-40B4-BE49-F238E27FC236}">
                    <a16:creationId xmlns:a16="http://schemas.microsoft.com/office/drawing/2014/main" id="{B01E84FD-2C78-41BD-AC93-42BD01971E97}"/>
                  </a:ext>
                </a:extLst>
              </p:cNvPr>
              <p:cNvGrpSpPr/>
              <p:nvPr/>
            </p:nvGrpSpPr>
            <p:grpSpPr>
              <a:xfrm>
                <a:off x="5639843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3" name="楕円 1822">
                  <a:extLst>
                    <a:ext uri="{FF2B5EF4-FFF2-40B4-BE49-F238E27FC236}">
                      <a16:creationId xmlns:a16="http://schemas.microsoft.com/office/drawing/2014/main" id="{9E8F9684-E21E-4024-B55B-72A2BDAED9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4" name="フリーフォーム: 図形 1823">
                  <a:extLst>
                    <a:ext uri="{FF2B5EF4-FFF2-40B4-BE49-F238E27FC236}">
                      <a16:creationId xmlns:a16="http://schemas.microsoft.com/office/drawing/2014/main" id="{D3C2D20F-9F90-4B7A-98BF-0AD1C2D1D76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フリーフォーム: 図形 1824">
                  <a:extLst>
                    <a:ext uri="{FF2B5EF4-FFF2-40B4-BE49-F238E27FC236}">
                      <a16:creationId xmlns:a16="http://schemas.microsoft.com/office/drawing/2014/main" id="{840AD332-E589-461C-8FFA-9FC6F635698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7" name="グループ化 1766">
                <a:extLst>
                  <a:ext uri="{FF2B5EF4-FFF2-40B4-BE49-F238E27FC236}">
                    <a16:creationId xmlns:a16="http://schemas.microsoft.com/office/drawing/2014/main" id="{F8CD9345-26D6-4F97-BD02-A4FCE130020D}"/>
                  </a:ext>
                </a:extLst>
              </p:cNvPr>
              <p:cNvGrpSpPr/>
              <p:nvPr/>
            </p:nvGrpSpPr>
            <p:grpSpPr>
              <a:xfrm>
                <a:off x="6329956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20" name="楕円 1819">
                  <a:extLst>
                    <a:ext uri="{FF2B5EF4-FFF2-40B4-BE49-F238E27FC236}">
                      <a16:creationId xmlns:a16="http://schemas.microsoft.com/office/drawing/2014/main" id="{92BF3B43-9B29-43B8-8C9B-12A4E33292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84A6A833-3F3C-41F0-B51E-A281F8B29EA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37AE58AE-EA90-496A-80B7-756D63FD10D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8" name="グループ化 1767">
                <a:extLst>
                  <a:ext uri="{FF2B5EF4-FFF2-40B4-BE49-F238E27FC236}">
                    <a16:creationId xmlns:a16="http://schemas.microsoft.com/office/drawing/2014/main" id="{DB6007D1-C2F8-483E-AF5C-E696256B0509}"/>
                  </a:ext>
                </a:extLst>
              </p:cNvPr>
              <p:cNvGrpSpPr/>
              <p:nvPr/>
            </p:nvGrpSpPr>
            <p:grpSpPr>
              <a:xfrm>
                <a:off x="5631217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7" name="楕円 1816">
                  <a:extLst>
                    <a:ext uri="{FF2B5EF4-FFF2-40B4-BE49-F238E27FC236}">
                      <a16:creationId xmlns:a16="http://schemas.microsoft.com/office/drawing/2014/main" id="{AD2F139D-D4E5-45B4-9A39-86AF455DD5F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C753142E-7279-4323-AB54-047C75C2C2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フリーフォーム: 図形 1818">
                  <a:extLst>
                    <a:ext uri="{FF2B5EF4-FFF2-40B4-BE49-F238E27FC236}">
                      <a16:creationId xmlns:a16="http://schemas.microsoft.com/office/drawing/2014/main" id="{331B0754-151F-413C-913A-4EFDFCE5FE9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9" name="グループ化 1768">
                <a:extLst>
                  <a:ext uri="{FF2B5EF4-FFF2-40B4-BE49-F238E27FC236}">
                    <a16:creationId xmlns:a16="http://schemas.microsoft.com/office/drawing/2014/main" id="{450EE05D-3E04-46B1-B0FF-AED33493EE46}"/>
                  </a:ext>
                </a:extLst>
              </p:cNvPr>
              <p:cNvGrpSpPr/>
              <p:nvPr/>
            </p:nvGrpSpPr>
            <p:grpSpPr>
              <a:xfrm>
                <a:off x="5846877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4" name="楕円 1813">
                  <a:extLst>
                    <a:ext uri="{FF2B5EF4-FFF2-40B4-BE49-F238E27FC236}">
                      <a16:creationId xmlns:a16="http://schemas.microsoft.com/office/drawing/2014/main" id="{46FE9917-AD0E-4119-AB5A-423CEF672B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5" name="フリーフォーム: 図形 1814">
                  <a:extLst>
                    <a:ext uri="{FF2B5EF4-FFF2-40B4-BE49-F238E27FC236}">
                      <a16:creationId xmlns:a16="http://schemas.microsoft.com/office/drawing/2014/main" id="{78A7FBE2-4285-4FFF-8EAA-7B10445809F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フリーフォーム: 図形 1815">
                  <a:extLst>
                    <a:ext uri="{FF2B5EF4-FFF2-40B4-BE49-F238E27FC236}">
                      <a16:creationId xmlns:a16="http://schemas.microsoft.com/office/drawing/2014/main" id="{918139C1-5712-4CD3-9FEA-C862DB9765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0" name="グループ化 1769">
                <a:extLst>
                  <a:ext uri="{FF2B5EF4-FFF2-40B4-BE49-F238E27FC236}">
                    <a16:creationId xmlns:a16="http://schemas.microsoft.com/office/drawing/2014/main" id="{1C7E3023-2532-4EFE-A257-F408B00D776D}"/>
                  </a:ext>
                </a:extLst>
              </p:cNvPr>
              <p:cNvGrpSpPr/>
              <p:nvPr/>
            </p:nvGrpSpPr>
            <p:grpSpPr>
              <a:xfrm>
                <a:off x="6295451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811" name="楕円 1810">
                  <a:extLst>
                    <a:ext uri="{FF2B5EF4-FFF2-40B4-BE49-F238E27FC236}">
                      <a16:creationId xmlns:a16="http://schemas.microsoft.com/office/drawing/2014/main" id="{4262DB00-3911-4BDA-8EC2-36BF2645C6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2B36986D-6383-4353-A248-73667F70D9A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3" name="フリーフォーム: 図形 1812">
                  <a:extLst>
                    <a:ext uri="{FF2B5EF4-FFF2-40B4-BE49-F238E27FC236}">
                      <a16:creationId xmlns:a16="http://schemas.microsoft.com/office/drawing/2014/main" id="{7A0F7AAD-A369-486F-B749-85BEDD1A3A3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1" name="グループ化 1770">
                <a:extLst>
                  <a:ext uri="{FF2B5EF4-FFF2-40B4-BE49-F238E27FC236}">
                    <a16:creationId xmlns:a16="http://schemas.microsoft.com/office/drawing/2014/main" id="{A3A8747C-1289-4B56-B265-E70AA8A5CE0F}"/>
                  </a:ext>
                </a:extLst>
              </p:cNvPr>
              <p:cNvGrpSpPr/>
              <p:nvPr/>
            </p:nvGrpSpPr>
            <p:grpSpPr>
              <a:xfrm>
                <a:off x="6243692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8" name="楕円 1807">
                  <a:extLst>
                    <a:ext uri="{FF2B5EF4-FFF2-40B4-BE49-F238E27FC236}">
                      <a16:creationId xmlns:a16="http://schemas.microsoft.com/office/drawing/2014/main" id="{B7B07563-50F7-4B42-B159-7FA5D67EB66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4305AA14-FDFB-400F-A98F-BFE90C78A96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0" name="フリーフォーム: 図形 1809">
                  <a:extLst>
                    <a:ext uri="{FF2B5EF4-FFF2-40B4-BE49-F238E27FC236}">
                      <a16:creationId xmlns:a16="http://schemas.microsoft.com/office/drawing/2014/main" id="{494C3F8D-81EF-43ED-B805-AA4AB5DE7CF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2" name="グループ化 1771">
                <a:extLst>
                  <a:ext uri="{FF2B5EF4-FFF2-40B4-BE49-F238E27FC236}">
                    <a16:creationId xmlns:a16="http://schemas.microsoft.com/office/drawing/2014/main" id="{B5BDB516-E814-42E6-9617-63D86CA6DAA5}"/>
                  </a:ext>
                </a:extLst>
              </p:cNvPr>
              <p:cNvGrpSpPr/>
              <p:nvPr/>
            </p:nvGrpSpPr>
            <p:grpSpPr>
              <a:xfrm>
                <a:off x="5855503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5" name="楕円 1804">
                  <a:extLst>
                    <a:ext uri="{FF2B5EF4-FFF2-40B4-BE49-F238E27FC236}">
                      <a16:creationId xmlns:a16="http://schemas.microsoft.com/office/drawing/2014/main" id="{A2278B7C-FD40-450A-A0CD-3B17C18548D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フリーフォーム: 図形 1805">
                  <a:extLst>
                    <a:ext uri="{FF2B5EF4-FFF2-40B4-BE49-F238E27FC236}">
                      <a16:creationId xmlns:a16="http://schemas.microsoft.com/office/drawing/2014/main" id="{073A97A8-71E8-4716-8038-09A96B1D584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フリーフォーム: 図形 1806">
                  <a:extLst>
                    <a:ext uri="{FF2B5EF4-FFF2-40B4-BE49-F238E27FC236}">
                      <a16:creationId xmlns:a16="http://schemas.microsoft.com/office/drawing/2014/main" id="{6D4BCBBD-A1FE-4703-B134-8CE761D3586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3" name="グループ化 1772">
                <a:extLst>
                  <a:ext uri="{FF2B5EF4-FFF2-40B4-BE49-F238E27FC236}">
                    <a16:creationId xmlns:a16="http://schemas.microsoft.com/office/drawing/2014/main" id="{E1A250F9-DF4D-4CDE-9AB0-4EC1AE98AD68}"/>
                  </a:ext>
                </a:extLst>
              </p:cNvPr>
              <p:cNvGrpSpPr/>
              <p:nvPr/>
            </p:nvGrpSpPr>
            <p:grpSpPr>
              <a:xfrm>
                <a:off x="5881382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802" name="楕円 1801">
                  <a:extLst>
                    <a:ext uri="{FF2B5EF4-FFF2-40B4-BE49-F238E27FC236}">
                      <a16:creationId xmlns:a16="http://schemas.microsoft.com/office/drawing/2014/main" id="{57FAE8D2-FCE4-4F6E-9F3D-F1D6FD69A54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フリーフォーム: 図形 1802">
                  <a:extLst>
                    <a:ext uri="{FF2B5EF4-FFF2-40B4-BE49-F238E27FC236}">
                      <a16:creationId xmlns:a16="http://schemas.microsoft.com/office/drawing/2014/main" id="{88DE986A-2528-4FD1-AA0B-162B7194222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フリーフォーム: 図形 1803">
                  <a:extLst>
                    <a:ext uri="{FF2B5EF4-FFF2-40B4-BE49-F238E27FC236}">
                      <a16:creationId xmlns:a16="http://schemas.microsoft.com/office/drawing/2014/main" id="{666CD6AF-6E6A-4DDA-A537-6E3B605D22B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4" name="グループ化 1773">
                <a:extLst>
                  <a:ext uri="{FF2B5EF4-FFF2-40B4-BE49-F238E27FC236}">
                    <a16:creationId xmlns:a16="http://schemas.microsoft.com/office/drawing/2014/main" id="{8A1814C4-F534-4ABE-ACB5-7E793CEFA559}"/>
                  </a:ext>
                </a:extLst>
              </p:cNvPr>
              <p:cNvGrpSpPr/>
              <p:nvPr/>
            </p:nvGrpSpPr>
            <p:grpSpPr>
              <a:xfrm>
                <a:off x="6381714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9" name="楕円 1798">
                  <a:extLst>
                    <a:ext uri="{FF2B5EF4-FFF2-40B4-BE49-F238E27FC236}">
                      <a16:creationId xmlns:a16="http://schemas.microsoft.com/office/drawing/2014/main" id="{E07599CB-C70B-4C94-8155-45718B1AA3E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フリーフォーム: 図形 1799">
                  <a:extLst>
                    <a:ext uri="{FF2B5EF4-FFF2-40B4-BE49-F238E27FC236}">
                      <a16:creationId xmlns:a16="http://schemas.microsoft.com/office/drawing/2014/main" id="{7A549D58-C82E-42EA-B80A-D68ACC90BD1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フリーフォーム: 図形 1800">
                  <a:extLst>
                    <a:ext uri="{FF2B5EF4-FFF2-40B4-BE49-F238E27FC236}">
                      <a16:creationId xmlns:a16="http://schemas.microsoft.com/office/drawing/2014/main" id="{C23E01E4-6397-4D06-83C7-E65AE03A53D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C3FAB039-8CD3-4ECE-9482-2A356FFC4A67}"/>
                  </a:ext>
                </a:extLst>
              </p:cNvPr>
              <p:cNvGrpSpPr/>
              <p:nvPr/>
            </p:nvGrpSpPr>
            <p:grpSpPr>
              <a:xfrm>
                <a:off x="6148800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6" name="楕円 1795">
                  <a:extLst>
                    <a:ext uri="{FF2B5EF4-FFF2-40B4-BE49-F238E27FC236}">
                      <a16:creationId xmlns:a16="http://schemas.microsoft.com/office/drawing/2014/main" id="{0E9A89F9-631E-40E9-A3C2-295571C1C8C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7" name="フリーフォーム: 図形 1796">
                  <a:extLst>
                    <a:ext uri="{FF2B5EF4-FFF2-40B4-BE49-F238E27FC236}">
                      <a16:creationId xmlns:a16="http://schemas.microsoft.com/office/drawing/2014/main" id="{B47FE833-D5FF-4F72-9DFD-1116E5C67F9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フリーフォーム: 図形 1797">
                  <a:extLst>
                    <a:ext uri="{FF2B5EF4-FFF2-40B4-BE49-F238E27FC236}">
                      <a16:creationId xmlns:a16="http://schemas.microsoft.com/office/drawing/2014/main" id="{72ABE357-24D6-4ECE-BBAB-CFB4E8FD3BE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B8ED5A1A-C5D1-4944-84F5-C898BFBE28B1}"/>
                  </a:ext>
                </a:extLst>
              </p:cNvPr>
              <p:cNvGrpSpPr/>
              <p:nvPr/>
            </p:nvGrpSpPr>
            <p:grpSpPr>
              <a:xfrm>
                <a:off x="5855504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3" name="楕円 1792">
                  <a:extLst>
                    <a:ext uri="{FF2B5EF4-FFF2-40B4-BE49-F238E27FC236}">
                      <a16:creationId xmlns:a16="http://schemas.microsoft.com/office/drawing/2014/main" id="{65A07028-B715-4927-9DB8-35FA08BEBD6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4" name="フリーフォーム: 図形 1793">
                  <a:extLst>
                    <a:ext uri="{FF2B5EF4-FFF2-40B4-BE49-F238E27FC236}">
                      <a16:creationId xmlns:a16="http://schemas.microsoft.com/office/drawing/2014/main" id="{14C7EE40-0075-4AB3-BD3C-B8BDA4B2FD1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5" name="フリーフォーム: 図形 1794">
                  <a:extLst>
                    <a:ext uri="{FF2B5EF4-FFF2-40B4-BE49-F238E27FC236}">
                      <a16:creationId xmlns:a16="http://schemas.microsoft.com/office/drawing/2014/main" id="{3C3B15CF-CAB0-49EE-ACD7-95A79365223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594FB5B6-3C4D-4A64-BE01-56EABCE97FF7}"/>
                  </a:ext>
                </a:extLst>
              </p:cNvPr>
              <p:cNvGrpSpPr/>
              <p:nvPr/>
            </p:nvGrpSpPr>
            <p:grpSpPr>
              <a:xfrm>
                <a:off x="6097044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790" name="楕円 1789">
                  <a:extLst>
                    <a:ext uri="{FF2B5EF4-FFF2-40B4-BE49-F238E27FC236}">
                      <a16:creationId xmlns:a16="http://schemas.microsoft.com/office/drawing/2014/main" id="{FD2C0A38-C2C1-40E6-9F94-FBC5AA1B82E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1" name="フリーフォーム: 図形 1790">
                  <a:extLst>
                    <a:ext uri="{FF2B5EF4-FFF2-40B4-BE49-F238E27FC236}">
                      <a16:creationId xmlns:a16="http://schemas.microsoft.com/office/drawing/2014/main" id="{2CC9B1AA-6561-4BE2-AADE-B8B9AE1990D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2" name="フリーフォーム: 図形 1791">
                  <a:extLst>
                    <a:ext uri="{FF2B5EF4-FFF2-40B4-BE49-F238E27FC236}">
                      <a16:creationId xmlns:a16="http://schemas.microsoft.com/office/drawing/2014/main" id="{53A6BCAF-2765-4D86-8434-9FFA5DF8BF4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FC675F64-9965-433F-BA70-564BE09E66CE}"/>
                  </a:ext>
                </a:extLst>
              </p:cNvPr>
              <p:cNvGrpSpPr/>
              <p:nvPr/>
            </p:nvGrpSpPr>
            <p:grpSpPr>
              <a:xfrm>
                <a:off x="6097044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7" name="楕円 1786">
                  <a:extLst>
                    <a:ext uri="{FF2B5EF4-FFF2-40B4-BE49-F238E27FC236}">
                      <a16:creationId xmlns:a16="http://schemas.microsoft.com/office/drawing/2014/main" id="{8A3B49F6-6F8E-494D-B647-D93F9B2B3E4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8" name="フリーフォーム: 図形 1787">
                  <a:extLst>
                    <a:ext uri="{FF2B5EF4-FFF2-40B4-BE49-F238E27FC236}">
                      <a16:creationId xmlns:a16="http://schemas.microsoft.com/office/drawing/2014/main" id="{5F28E8D8-3E7D-44A0-BF31-2A4D145935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9" name="フリーフォーム: 図形 1788">
                  <a:extLst>
                    <a:ext uri="{FF2B5EF4-FFF2-40B4-BE49-F238E27FC236}">
                      <a16:creationId xmlns:a16="http://schemas.microsoft.com/office/drawing/2014/main" id="{2FE67159-DFE2-48B9-A06E-894A41A2CFB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FBA46206-0241-439A-861F-109BF7F30658}"/>
                  </a:ext>
                </a:extLst>
              </p:cNvPr>
              <p:cNvGrpSpPr/>
              <p:nvPr/>
            </p:nvGrpSpPr>
            <p:grpSpPr>
              <a:xfrm>
                <a:off x="6122924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4" name="楕円 1783">
                  <a:extLst>
                    <a:ext uri="{FF2B5EF4-FFF2-40B4-BE49-F238E27FC236}">
                      <a16:creationId xmlns:a16="http://schemas.microsoft.com/office/drawing/2014/main" id="{D56248FC-E6B9-4130-9FB3-946D9BE563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フリーフォーム: 図形 1784">
                  <a:extLst>
                    <a:ext uri="{FF2B5EF4-FFF2-40B4-BE49-F238E27FC236}">
                      <a16:creationId xmlns:a16="http://schemas.microsoft.com/office/drawing/2014/main" id="{86EE019E-463C-44C4-BA35-188163500F3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フリーフォーム: 図形 1785">
                  <a:extLst>
                    <a:ext uri="{FF2B5EF4-FFF2-40B4-BE49-F238E27FC236}">
                      <a16:creationId xmlns:a16="http://schemas.microsoft.com/office/drawing/2014/main" id="{684475FE-A295-4078-BF99-844F387929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0" name="グループ化 1779">
                <a:extLst>
                  <a:ext uri="{FF2B5EF4-FFF2-40B4-BE49-F238E27FC236}">
                    <a16:creationId xmlns:a16="http://schemas.microsoft.com/office/drawing/2014/main" id="{0CEC5CA6-1EC5-44F1-9D80-110774DEEB24}"/>
                  </a:ext>
                </a:extLst>
              </p:cNvPr>
              <p:cNvGrpSpPr/>
              <p:nvPr/>
            </p:nvGrpSpPr>
            <p:grpSpPr>
              <a:xfrm>
                <a:off x="5777867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781" name="楕円 1780">
                  <a:extLst>
                    <a:ext uri="{FF2B5EF4-FFF2-40B4-BE49-F238E27FC236}">
                      <a16:creationId xmlns:a16="http://schemas.microsoft.com/office/drawing/2014/main" id="{4C2ED44C-4E86-471C-B171-2A136EACC1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CC00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フリーフォーム: 図形 1781">
                  <a:extLst>
                    <a:ext uri="{FF2B5EF4-FFF2-40B4-BE49-F238E27FC236}">
                      <a16:creationId xmlns:a16="http://schemas.microsoft.com/office/drawing/2014/main" id="{54833737-B803-4F17-A64F-9B5A3286CA5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フリーフォーム: 図形 1782">
                  <a:extLst>
                    <a:ext uri="{FF2B5EF4-FFF2-40B4-BE49-F238E27FC236}">
                      <a16:creationId xmlns:a16="http://schemas.microsoft.com/office/drawing/2014/main" id="{16D7A72B-7AFF-4BCF-8D0E-FD61032CFFA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03CC31-AC14-4211-AC78-715809F805C0}"/>
              </a:ext>
            </a:extLst>
          </p:cNvPr>
          <p:cNvGrpSpPr/>
          <p:nvPr/>
        </p:nvGrpSpPr>
        <p:grpSpPr>
          <a:xfrm>
            <a:off x="859537" y="4374639"/>
            <a:ext cx="2220405" cy="1325916"/>
            <a:chOff x="859537" y="4374639"/>
            <a:chExt cx="2220405" cy="1325916"/>
          </a:xfrm>
        </p:grpSpPr>
        <p:sp>
          <p:nvSpPr>
            <p:cNvPr id="2284" name="フリーフォーム: 図形 2283">
              <a:extLst>
                <a:ext uri="{FF2B5EF4-FFF2-40B4-BE49-F238E27FC236}">
                  <a16:creationId xmlns:a16="http://schemas.microsoft.com/office/drawing/2014/main" id="{A99AD233-D59B-49B9-B3E0-45F7C5F6BBD1}"/>
                </a:ext>
              </a:extLst>
            </p:cNvPr>
            <p:cNvSpPr/>
            <p:nvPr/>
          </p:nvSpPr>
          <p:spPr>
            <a:xfrm>
              <a:off x="859537" y="4623627"/>
              <a:ext cx="2125196" cy="1076928"/>
            </a:xfrm>
            <a:custGeom>
              <a:avLst/>
              <a:gdLst>
                <a:gd name="connsiteX0" fmla="*/ 1019922 w 2238113"/>
                <a:gd name="connsiteY0" fmla="*/ 674926 h 1382388"/>
                <a:gd name="connsiteX1" fmla="*/ 1018853 w 2238113"/>
                <a:gd name="connsiteY1" fmla="*/ 678077 h 1382388"/>
                <a:gd name="connsiteX2" fmla="*/ 1023112 w 2238113"/>
                <a:gd name="connsiteY2" fmla="*/ 677755 h 1382388"/>
                <a:gd name="connsiteX3" fmla="*/ 920734 w 2238113"/>
                <a:gd name="connsiteY3" fmla="*/ 1253 h 1382388"/>
                <a:gd name="connsiteX4" fmla="*/ 988651 w 2238113"/>
                <a:gd name="connsiteY4" fmla="*/ 23897 h 1382388"/>
                <a:gd name="connsiteX5" fmla="*/ 1042220 w 2238113"/>
                <a:gd name="connsiteY5" fmla="*/ 71393 h 1382388"/>
                <a:gd name="connsiteX6" fmla="*/ 1054245 w 2238113"/>
                <a:gd name="connsiteY6" fmla="*/ 96425 h 1382388"/>
                <a:gd name="connsiteX7" fmla="*/ 1051806 w 2238113"/>
                <a:gd name="connsiteY7" fmla="*/ 88602 h 1382388"/>
                <a:gd name="connsiteX8" fmla="*/ 1060970 w 2238113"/>
                <a:gd name="connsiteY8" fmla="*/ 103740 h 1382388"/>
                <a:gd name="connsiteX9" fmla="*/ 1063467 w 2238113"/>
                <a:gd name="connsiteY9" fmla="*/ 115624 h 1382388"/>
                <a:gd name="connsiteX10" fmla="*/ 1072257 w 2238113"/>
                <a:gd name="connsiteY10" fmla="*/ 133922 h 1382388"/>
                <a:gd name="connsiteX11" fmla="*/ 1074401 w 2238113"/>
                <a:gd name="connsiteY11" fmla="*/ 167653 h 1382388"/>
                <a:gd name="connsiteX12" fmla="*/ 1078749 w 2238113"/>
                <a:gd name="connsiteY12" fmla="*/ 188340 h 1382388"/>
                <a:gd name="connsiteX13" fmla="*/ 1076601 w 2238113"/>
                <a:gd name="connsiteY13" fmla="*/ 202248 h 1382388"/>
                <a:gd name="connsiteX14" fmla="*/ 1076680 w 2238113"/>
                <a:gd name="connsiteY14" fmla="*/ 203496 h 1382388"/>
                <a:gd name="connsiteX15" fmla="*/ 1076180 w 2238113"/>
                <a:gd name="connsiteY15" fmla="*/ 204968 h 1382388"/>
                <a:gd name="connsiteX16" fmla="*/ 1071969 w 2238113"/>
                <a:gd name="connsiteY16" fmla="*/ 232234 h 1382388"/>
                <a:gd name="connsiteX17" fmla="*/ 1054065 w 2238113"/>
                <a:gd name="connsiteY17" fmla="*/ 274590 h 1382388"/>
                <a:gd name="connsiteX18" fmla="*/ 1053046 w 2238113"/>
                <a:gd name="connsiteY18" fmla="*/ 275938 h 1382388"/>
                <a:gd name="connsiteX19" fmla="*/ 1092126 w 2238113"/>
                <a:gd name="connsiteY19" fmla="*/ 310590 h 1382388"/>
                <a:gd name="connsiteX20" fmla="*/ 1107709 w 2238113"/>
                <a:gd name="connsiteY20" fmla="*/ 264638 h 1382388"/>
                <a:gd name="connsiteX21" fmla="*/ 1355062 w 2238113"/>
                <a:gd name="connsiteY21" fmla="*/ 196601 h 1382388"/>
                <a:gd name="connsiteX22" fmla="*/ 1408630 w 2238113"/>
                <a:gd name="connsiteY22" fmla="*/ 244097 h 1382388"/>
                <a:gd name="connsiteX23" fmla="*/ 1420655 w 2238113"/>
                <a:gd name="connsiteY23" fmla="*/ 269129 h 1382388"/>
                <a:gd name="connsiteX24" fmla="*/ 1418216 w 2238113"/>
                <a:gd name="connsiteY24" fmla="*/ 261306 h 1382388"/>
                <a:gd name="connsiteX25" fmla="*/ 1427379 w 2238113"/>
                <a:gd name="connsiteY25" fmla="*/ 276444 h 1382388"/>
                <a:gd name="connsiteX26" fmla="*/ 1429877 w 2238113"/>
                <a:gd name="connsiteY26" fmla="*/ 288328 h 1382388"/>
                <a:gd name="connsiteX27" fmla="*/ 1438667 w 2238113"/>
                <a:gd name="connsiteY27" fmla="*/ 306626 h 1382388"/>
                <a:gd name="connsiteX28" fmla="*/ 1440811 w 2238113"/>
                <a:gd name="connsiteY28" fmla="*/ 340359 h 1382388"/>
                <a:gd name="connsiteX29" fmla="*/ 1445134 w 2238113"/>
                <a:gd name="connsiteY29" fmla="*/ 360929 h 1382388"/>
                <a:gd name="connsiteX30" fmla="*/ 1456064 w 2238113"/>
                <a:gd name="connsiteY30" fmla="*/ 355513 h 1382388"/>
                <a:gd name="connsiteX31" fmla="*/ 1593152 w 2238113"/>
                <a:gd name="connsiteY31" fmla="*/ 372905 h 1382388"/>
                <a:gd name="connsiteX32" fmla="*/ 1646720 w 2238113"/>
                <a:gd name="connsiteY32" fmla="*/ 420401 h 1382388"/>
                <a:gd name="connsiteX33" fmla="*/ 1658745 w 2238113"/>
                <a:gd name="connsiteY33" fmla="*/ 445433 h 1382388"/>
                <a:gd name="connsiteX34" fmla="*/ 1656306 w 2238113"/>
                <a:gd name="connsiteY34" fmla="*/ 437610 h 1382388"/>
                <a:gd name="connsiteX35" fmla="*/ 1665469 w 2238113"/>
                <a:gd name="connsiteY35" fmla="*/ 452748 h 1382388"/>
                <a:gd name="connsiteX36" fmla="*/ 1667967 w 2238113"/>
                <a:gd name="connsiteY36" fmla="*/ 464632 h 1382388"/>
                <a:gd name="connsiteX37" fmla="*/ 1676758 w 2238113"/>
                <a:gd name="connsiteY37" fmla="*/ 482930 h 1382388"/>
                <a:gd name="connsiteX38" fmla="*/ 1678902 w 2238113"/>
                <a:gd name="connsiteY38" fmla="*/ 516662 h 1382388"/>
                <a:gd name="connsiteX39" fmla="*/ 1679253 w 2238113"/>
                <a:gd name="connsiteY39" fmla="*/ 518330 h 1382388"/>
                <a:gd name="connsiteX40" fmla="*/ 1711214 w 2238113"/>
                <a:gd name="connsiteY40" fmla="*/ 515903 h 1382388"/>
                <a:gd name="connsiteX41" fmla="*/ 1779132 w 2238113"/>
                <a:gd name="connsiteY41" fmla="*/ 538547 h 1382388"/>
                <a:gd name="connsiteX42" fmla="*/ 1832700 w 2238113"/>
                <a:gd name="connsiteY42" fmla="*/ 586043 h 1382388"/>
                <a:gd name="connsiteX43" fmla="*/ 1844467 w 2238113"/>
                <a:gd name="connsiteY43" fmla="*/ 610539 h 1382388"/>
                <a:gd name="connsiteX44" fmla="*/ 1844534 w 2238113"/>
                <a:gd name="connsiteY44" fmla="*/ 610463 h 1382388"/>
                <a:gd name="connsiteX45" fmla="*/ 1842286 w 2238113"/>
                <a:gd name="connsiteY45" fmla="*/ 603252 h 1382388"/>
                <a:gd name="connsiteX46" fmla="*/ 1845787 w 2238113"/>
                <a:gd name="connsiteY46" fmla="*/ 609035 h 1382388"/>
                <a:gd name="connsiteX47" fmla="*/ 1879919 w 2238113"/>
                <a:gd name="connsiteY47" fmla="*/ 570138 h 1382388"/>
                <a:gd name="connsiteX48" fmla="*/ 2079471 w 2238113"/>
                <a:gd name="connsiteY48" fmla="*/ 556574 h 1382388"/>
                <a:gd name="connsiteX49" fmla="*/ 2133039 w 2238113"/>
                <a:gd name="connsiteY49" fmla="*/ 604071 h 1382388"/>
                <a:gd name="connsiteX50" fmla="*/ 2145064 w 2238113"/>
                <a:gd name="connsiteY50" fmla="*/ 629102 h 1382388"/>
                <a:gd name="connsiteX51" fmla="*/ 2142625 w 2238113"/>
                <a:gd name="connsiteY51" fmla="*/ 621278 h 1382388"/>
                <a:gd name="connsiteX52" fmla="*/ 2151789 w 2238113"/>
                <a:gd name="connsiteY52" fmla="*/ 636418 h 1382388"/>
                <a:gd name="connsiteX53" fmla="*/ 2154286 w 2238113"/>
                <a:gd name="connsiteY53" fmla="*/ 648300 h 1382388"/>
                <a:gd name="connsiteX54" fmla="*/ 2163076 w 2238113"/>
                <a:gd name="connsiteY54" fmla="*/ 666599 h 1382388"/>
                <a:gd name="connsiteX55" fmla="*/ 2165221 w 2238113"/>
                <a:gd name="connsiteY55" fmla="*/ 700331 h 1382388"/>
                <a:gd name="connsiteX56" fmla="*/ 2169568 w 2238113"/>
                <a:gd name="connsiteY56" fmla="*/ 721017 h 1382388"/>
                <a:gd name="connsiteX57" fmla="*/ 2167087 w 2238113"/>
                <a:gd name="connsiteY57" fmla="*/ 729687 h 1382388"/>
                <a:gd name="connsiteX58" fmla="*/ 2167499 w 2238113"/>
                <a:gd name="connsiteY58" fmla="*/ 736173 h 1382388"/>
                <a:gd name="connsiteX59" fmla="*/ 2152963 w 2238113"/>
                <a:gd name="connsiteY59" fmla="*/ 779038 h 1382388"/>
                <a:gd name="connsiteX60" fmla="*/ 2144884 w 2238113"/>
                <a:gd name="connsiteY60" fmla="*/ 807267 h 1382388"/>
                <a:gd name="connsiteX61" fmla="*/ 2117154 w 2238113"/>
                <a:gd name="connsiteY61" fmla="*/ 843951 h 1382388"/>
                <a:gd name="connsiteX62" fmla="*/ 2116721 w 2238113"/>
                <a:gd name="connsiteY62" fmla="*/ 844300 h 1382388"/>
                <a:gd name="connsiteX63" fmla="*/ 2148016 w 2238113"/>
                <a:gd name="connsiteY63" fmla="*/ 858343 h 1382388"/>
                <a:gd name="connsiteX64" fmla="*/ 2201584 w 2238113"/>
                <a:gd name="connsiteY64" fmla="*/ 905840 h 1382388"/>
                <a:gd name="connsiteX65" fmla="*/ 2213609 w 2238113"/>
                <a:gd name="connsiteY65" fmla="*/ 930871 h 1382388"/>
                <a:gd name="connsiteX66" fmla="*/ 2211170 w 2238113"/>
                <a:gd name="connsiteY66" fmla="*/ 923048 h 1382388"/>
                <a:gd name="connsiteX67" fmla="*/ 2220334 w 2238113"/>
                <a:gd name="connsiteY67" fmla="*/ 938187 h 1382388"/>
                <a:gd name="connsiteX68" fmla="*/ 2222831 w 2238113"/>
                <a:gd name="connsiteY68" fmla="*/ 950069 h 1382388"/>
                <a:gd name="connsiteX69" fmla="*/ 2231621 w 2238113"/>
                <a:gd name="connsiteY69" fmla="*/ 968368 h 1382388"/>
                <a:gd name="connsiteX70" fmla="*/ 2233765 w 2238113"/>
                <a:gd name="connsiteY70" fmla="*/ 1002100 h 1382388"/>
                <a:gd name="connsiteX71" fmla="*/ 2238113 w 2238113"/>
                <a:gd name="connsiteY71" fmla="*/ 1022786 h 1382388"/>
                <a:gd name="connsiteX72" fmla="*/ 2235632 w 2238113"/>
                <a:gd name="connsiteY72" fmla="*/ 1031455 h 1382388"/>
                <a:gd name="connsiteX73" fmla="*/ 2236044 w 2238113"/>
                <a:gd name="connsiteY73" fmla="*/ 1037941 h 1382388"/>
                <a:gd name="connsiteX74" fmla="*/ 2221508 w 2238113"/>
                <a:gd name="connsiteY74" fmla="*/ 1080806 h 1382388"/>
                <a:gd name="connsiteX75" fmla="*/ 2213430 w 2238113"/>
                <a:gd name="connsiteY75" fmla="*/ 1109036 h 1382388"/>
                <a:gd name="connsiteX76" fmla="*/ 2111502 w 2238113"/>
                <a:gd name="connsiteY76" fmla="*/ 1191957 h 1382388"/>
                <a:gd name="connsiteX77" fmla="*/ 2110676 w 2238113"/>
                <a:gd name="connsiteY77" fmla="*/ 1192122 h 1382388"/>
                <a:gd name="connsiteX78" fmla="*/ 2110819 w 2238113"/>
                <a:gd name="connsiteY78" fmla="*/ 1192804 h 1382388"/>
                <a:gd name="connsiteX79" fmla="*/ 2108338 w 2238113"/>
                <a:gd name="connsiteY79" fmla="*/ 1201472 h 1382388"/>
                <a:gd name="connsiteX80" fmla="*/ 2108750 w 2238113"/>
                <a:gd name="connsiteY80" fmla="*/ 1207959 h 1382388"/>
                <a:gd name="connsiteX81" fmla="*/ 2094214 w 2238113"/>
                <a:gd name="connsiteY81" fmla="*/ 1250824 h 1382388"/>
                <a:gd name="connsiteX82" fmla="*/ 2086135 w 2238113"/>
                <a:gd name="connsiteY82" fmla="*/ 1279053 h 1382388"/>
                <a:gd name="connsiteX83" fmla="*/ 1941627 w 2238113"/>
                <a:gd name="connsiteY83" fmla="*/ 1370457 h 1382388"/>
                <a:gd name="connsiteX84" fmla="*/ 1923935 w 2238113"/>
                <a:gd name="connsiteY84" fmla="*/ 1370090 h 1382388"/>
                <a:gd name="connsiteX85" fmla="*/ 1941399 w 2238113"/>
                <a:gd name="connsiteY85" fmla="*/ 1366159 h 1382388"/>
                <a:gd name="connsiteX86" fmla="*/ 1944697 w 2238113"/>
                <a:gd name="connsiteY86" fmla="*/ 1364338 h 1382388"/>
                <a:gd name="connsiteX87" fmla="*/ 1906041 w 2238113"/>
                <a:gd name="connsiteY87" fmla="*/ 1367272 h 1382388"/>
                <a:gd name="connsiteX88" fmla="*/ 1838123 w 2238113"/>
                <a:gd name="connsiteY88" fmla="*/ 1344628 h 1382388"/>
                <a:gd name="connsiteX89" fmla="*/ 1827514 w 2238113"/>
                <a:gd name="connsiteY89" fmla="*/ 1335222 h 1382388"/>
                <a:gd name="connsiteX90" fmla="*/ 1792906 w 2238113"/>
                <a:gd name="connsiteY90" fmla="*/ 1342117 h 1382388"/>
                <a:gd name="connsiteX91" fmla="*/ 1775214 w 2238113"/>
                <a:gd name="connsiteY91" fmla="*/ 1341751 h 1382388"/>
                <a:gd name="connsiteX92" fmla="*/ 1792678 w 2238113"/>
                <a:gd name="connsiteY92" fmla="*/ 1337818 h 1382388"/>
                <a:gd name="connsiteX93" fmla="*/ 1795976 w 2238113"/>
                <a:gd name="connsiteY93" fmla="*/ 1335997 h 1382388"/>
                <a:gd name="connsiteX94" fmla="*/ 1757320 w 2238113"/>
                <a:gd name="connsiteY94" fmla="*/ 1338932 h 1382388"/>
                <a:gd name="connsiteX95" fmla="*/ 1722708 w 2238113"/>
                <a:gd name="connsiteY95" fmla="*/ 1331234 h 1382388"/>
                <a:gd name="connsiteX96" fmla="*/ 1697927 w 2238113"/>
                <a:gd name="connsiteY96" fmla="*/ 1320114 h 1382388"/>
                <a:gd name="connsiteX97" fmla="*/ 1692217 w 2238113"/>
                <a:gd name="connsiteY97" fmla="*/ 1327667 h 1382388"/>
                <a:gd name="connsiteX98" fmla="*/ 1575439 w 2238113"/>
                <a:gd name="connsiteY98" fmla="*/ 1382388 h 1382388"/>
                <a:gd name="connsiteX99" fmla="*/ 1557747 w 2238113"/>
                <a:gd name="connsiteY99" fmla="*/ 1382021 h 1382388"/>
                <a:gd name="connsiteX100" fmla="*/ 1575212 w 2238113"/>
                <a:gd name="connsiteY100" fmla="*/ 1378088 h 1382388"/>
                <a:gd name="connsiteX101" fmla="*/ 1578509 w 2238113"/>
                <a:gd name="connsiteY101" fmla="*/ 1376267 h 1382388"/>
                <a:gd name="connsiteX102" fmla="*/ 1539853 w 2238113"/>
                <a:gd name="connsiteY102" fmla="*/ 1379202 h 1382388"/>
                <a:gd name="connsiteX103" fmla="*/ 1471935 w 2238113"/>
                <a:gd name="connsiteY103" fmla="*/ 1356559 h 1382388"/>
                <a:gd name="connsiteX104" fmla="*/ 1418367 w 2238113"/>
                <a:gd name="connsiteY104" fmla="*/ 1309062 h 1382388"/>
                <a:gd name="connsiteX105" fmla="*/ 1395638 w 2238113"/>
                <a:gd name="connsiteY105" fmla="*/ 1261748 h 1382388"/>
                <a:gd name="connsiteX106" fmla="*/ 1387408 w 2238113"/>
                <a:gd name="connsiteY106" fmla="*/ 1268360 h 1382388"/>
                <a:gd name="connsiteX107" fmla="*/ 1305253 w 2238113"/>
                <a:gd name="connsiteY107" fmla="*/ 1295262 h 1382388"/>
                <a:gd name="connsiteX108" fmla="*/ 1287561 w 2238113"/>
                <a:gd name="connsiteY108" fmla="*/ 1294896 h 1382388"/>
                <a:gd name="connsiteX109" fmla="*/ 1305025 w 2238113"/>
                <a:gd name="connsiteY109" fmla="*/ 1290963 h 1382388"/>
                <a:gd name="connsiteX110" fmla="*/ 1308323 w 2238113"/>
                <a:gd name="connsiteY110" fmla="*/ 1289143 h 1382388"/>
                <a:gd name="connsiteX111" fmla="*/ 1269667 w 2238113"/>
                <a:gd name="connsiteY111" fmla="*/ 1292077 h 1382388"/>
                <a:gd name="connsiteX112" fmla="*/ 1201749 w 2238113"/>
                <a:gd name="connsiteY112" fmla="*/ 1269434 h 1382388"/>
                <a:gd name="connsiteX113" fmla="*/ 1148181 w 2238113"/>
                <a:gd name="connsiteY113" fmla="*/ 1221937 h 1382388"/>
                <a:gd name="connsiteX114" fmla="*/ 1136746 w 2238113"/>
                <a:gd name="connsiteY114" fmla="*/ 1198133 h 1382388"/>
                <a:gd name="connsiteX115" fmla="*/ 1123612 w 2238113"/>
                <a:gd name="connsiteY115" fmla="*/ 1204245 h 1382388"/>
                <a:gd name="connsiteX116" fmla="*/ 1081030 w 2238113"/>
                <a:gd name="connsiteY116" fmla="*/ 1212730 h 1382388"/>
                <a:gd name="connsiteX117" fmla="*/ 1063339 w 2238113"/>
                <a:gd name="connsiteY117" fmla="*/ 1212363 h 1382388"/>
                <a:gd name="connsiteX118" fmla="*/ 1079867 w 2238113"/>
                <a:gd name="connsiteY118" fmla="*/ 1208641 h 1382388"/>
                <a:gd name="connsiteX119" fmla="*/ 1062931 w 2238113"/>
                <a:gd name="connsiteY119" fmla="*/ 1210760 h 1382388"/>
                <a:gd name="connsiteX120" fmla="*/ 1010833 w 2238113"/>
                <a:gd name="connsiteY120" fmla="*/ 1201846 h 1382388"/>
                <a:gd name="connsiteX121" fmla="*/ 1004654 w 2238113"/>
                <a:gd name="connsiteY121" fmla="*/ 1199073 h 1382388"/>
                <a:gd name="connsiteX122" fmla="*/ 981885 w 2238113"/>
                <a:gd name="connsiteY122" fmla="*/ 1229195 h 1382388"/>
                <a:gd name="connsiteX123" fmla="*/ 865106 w 2238113"/>
                <a:gd name="connsiteY123" fmla="*/ 1283916 h 1382388"/>
                <a:gd name="connsiteX124" fmla="*/ 847414 w 2238113"/>
                <a:gd name="connsiteY124" fmla="*/ 1283549 h 1382388"/>
                <a:gd name="connsiteX125" fmla="*/ 864878 w 2238113"/>
                <a:gd name="connsiteY125" fmla="*/ 1279616 h 1382388"/>
                <a:gd name="connsiteX126" fmla="*/ 868177 w 2238113"/>
                <a:gd name="connsiteY126" fmla="*/ 1277795 h 1382388"/>
                <a:gd name="connsiteX127" fmla="*/ 829520 w 2238113"/>
                <a:gd name="connsiteY127" fmla="*/ 1280730 h 1382388"/>
                <a:gd name="connsiteX128" fmla="*/ 761603 w 2238113"/>
                <a:gd name="connsiteY128" fmla="*/ 1258087 h 1382388"/>
                <a:gd name="connsiteX129" fmla="*/ 677997 w 2238113"/>
                <a:gd name="connsiteY129" fmla="*/ 1148062 h 1382388"/>
                <a:gd name="connsiteX130" fmla="*/ 677262 w 2238113"/>
                <a:gd name="connsiteY130" fmla="*/ 1136507 h 1382388"/>
                <a:gd name="connsiteX131" fmla="*/ 663870 w 2238113"/>
                <a:gd name="connsiteY131" fmla="*/ 1142741 h 1382388"/>
                <a:gd name="connsiteX132" fmla="*/ 621288 w 2238113"/>
                <a:gd name="connsiteY132" fmla="*/ 1151225 h 1382388"/>
                <a:gd name="connsiteX133" fmla="*/ 603596 w 2238113"/>
                <a:gd name="connsiteY133" fmla="*/ 1150858 h 1382388"/>
                <a:gd name="connsiteX134" fmla="*/ 621060 w 2238113"/>
                <a:gd name="connsiteY134" fmla="*/ 1146926 h 1382388"/>
                <a:gd name="connsiteX135" fmla="*/ 624358 w 2238113"/>
                <a:gd name="connsiteY135" fmla="*/ 1145105 h 1382388"/>
                <a:gd name="connsiteX136" fmla="*/ 585702 w 2238113"/>
                <a:gd name="connsiteY136" fmla="*/ 1148039 h 1382388"/>
                <a:gd name="connsiteX137" fmla="*/ 517784 w 2238113"/>
                <a:gd name="connsiteY137" fmla="*/ 1125396 h 1382388"/>
                <a:gd name="connsiteX138" fmla="*/ 453030 w 2238113"/>
                <a:gd name="connsiteY138" fmla="*/ 877164 h 1382388"/>
                <a:gd name="connsiteX139" fmla="*/ 457387 w 2238113"/>
                <a:gd name="connsiteY139" fmla="*/ 872200 h 1382388"/>
                <a:gd name="connsiteX140" fmla="*/ 418975 w 2238113"/>
                <a:gd name="connsiteY140" fmla="*/ 838141 h 1382388"/>
                <a:gd name="connsiteX141" fmla="*/ 407789 w 2238113"/>
                <a:gd name="connsiteY141" fmla="*/ 637406 h 1382388"/>
                <a:gd name="connsiteX142" fmla="*/ 441954 w 2238113"/>
                <a:gd name="connsiteY142" fmla="*/ 594432 h 1382388"/>
                <a:gd name="connsiteX143" fmla="*/ 467089 w 2238113"/>
                <a:gd name="connsiteY143" fmla="*/ 577080 h 1382388"/>
                <a:gd name="connsiteX144" fmla="*/ 461220 w 2238113"/>
                <a:gd name="connsiteY144" fmla="*/ 564863 h 1382388"/>
                <a:gd name="connsiteX145" fmla="*/ 459486 w 2238113"/>
                <a:gd name="connsiteY145" fmla="*/ 537580 h 1382388"/>
                <a:gd name="connsiteX146" fmla="*/ 383806 w 2238113"/>
                <a:gd name="connsiteY146" fmla="*/ 545630 h 1382388"/>
                <a:gd name="connsiteX147" fmla="*/ 184713 w 2238113"/>
                <a:gd name="connsiteY147" fmla="*/ 398949 h 1382388"/>
                <a:gd name="connsiteX148" fmla="*/ 56842 w 2238113"/>
                <a:gd name="connsiteY148" fmla="*/ 580345 h 1382388"/>
                <a:gd name="connsiteX149" fmla="*/ 0 w 2238113"/>
                <a:gd name="connsiteY149" fmla="*/ 534432 h 1382388"/>
                <a:gd name="connsiteX150" fmla="*/ 168534 w 2238113"/>
                <a:gd name="connsiteY150" fmla="*/ 336594 h 1382388"/>
                <a:gd name="connsiteX151" fmla="*/ 326486 w 2238113"/>
                <a:gd name="connsiteY151" fmla="*/ 130233 h 1382388"/>
                <a:gd name="connsiteX152" fmla="*/ 383327 w 2238113"/>
                <a:gd name="connsiteY152" fmla="*/ 176146 h 1382388"/>
                <a:gd name="connsiteX153" fmla="*/ 225294 w 2238113"/>
                <a:gd name="connsiteY153" fmla="*/ 347546 h 1382388"/>
                <a:gd name="connsiteX154" fmla="*/ 389922 w 2238113"/>
                <a:gd name="connsiteY154" fmla="*/ 493664 h 1382388"/>
                <a:gd name="connsiteX155" fmla="*/ 461303 w 2238113"/>
                <a:gd name="connsiteY155" fmla="*/ 482001 h 1382388"/>
                <a:gd name="connsiteX156" fmla="*/ 480071 w 2238113"/>
                <a:gd name="connsiteY156" fmla="*/ 426656 h 1382388"/>
                <a:gd name="connsiteX157" fmla="*/ 524103 w 2238113"/>
                <a:gd name="connsiteY157" fmla="*/ 376478 h 1382388"/>
                <a:gd name="connsiteX158" fmla="*/ 505628 w 2238113"/>
                <a:gd name="connsiteY158" fmla="*/ 338021 h 1382388"/>
                <a:gd name="connsiteX159" fmla="*/ 524480 w 2238113"/>
                <a:gd name="connsiteY159" fmla="*/ 199813 h 1382388"/>
                <a:gd name="connsiteX160" fmla="*/ 703914 w 2238113"/>
                <a:gd name="connsiteY160" fmla="*/ 109134 h 1382388"/>
                <a:gd name="connsiteX161" fmla="*/ 733253 w 2238113"/>
                <a:gd name="connsiteY161" fmla="*/ 115659 h 1382388"/>
                <a:gd name="connsiteX162" fmla="*/ 741299 w 2238113"/>
                <a:gd name="connsiteY162" fmla="*/ 91934 h 1382388"/>
                <a:gd name="connsiteX163" fmla="*/ 920734 w 2238113"/>
                <a:gd name="connsiteY163" fmla="*/ 1253 h 1382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238113" h="1382388">
                  <a:moveTo>
                    <a:pt x="1019922" y="674926"/>
                  </a:moveTo>
                  <a:lnTo>
                    <a:pt x="1018853" y="678077"/>
                  </a:lnTo>
                  <a:lnTo>
                    <a:pt x="1023112" y="677755"/>
                  </a:lnTo>
                  <a:close/>
                  <a:moveTo>
                    <a:pt x="920734" y="1253"/>
                  </a:moveTo>
                  <a:cubicBezTo>
                    <a:pt x="944024" y="4030"/>
                    <a:pt x="967105" y="11457"/>
                    <a:pt x="988651" y="23897"/>
                  </a:cubicBezTo>
                  <a:cubicBezTo>
                    <a:pt x="1010198" y="36337"/>
                    <a:pt x="1028170" y="52612"/>
                    <a:pt x="1042220" y="71393"/>
                  </a:cubicBezTo>
                  <a:lnTo>
                    <a:pt x="1054245" y="96425"/>
                  </a:lnTo>
                  <a:lnTo>
                    <a:pt x="1051806" y="88602"/>
                  </a:lnTo>
                  <a:lnTo>
                    <a:pt x="1060970" y="103740"/>
                  </a:lnTo>
                  <a:lnTo>
                    <a:pt x="1063467" y="115624"/>
                  </a:lnTo>
                  <a:lnTo>
                    <a:pt x="1072257" y="133922"/>
                  </a:lnTo>
                  <a:lnTo>
                    <a:pt x="1074401" y="167653"/>
                  </a:lnTo>
                  <a:lnTo>
                    <a:pt x="1078749" y="188340"/>
                  </a:lnTo>
                  <a:lnTo>
                    <a:pt x="1076601" y="202248"/>
                  </a:lnTo>
                  <a:lnTo>
                    <a:pt x="1076680" y="203496"/>
                  </a:lnTo>
                  <a:lnTo>
                    <a:pt x="1076180" y="204968"/>
                  </a:lnTo>
                  <a:lnTo>
                    <a:pt x="1071969" y="232234"/>
                  </a:lnTo>
                  <a:cubicBezTo>
                    <a:pt x="1067883" y="246717"/>
                    <a:pt x="1061944" y="260944"/>
                    <a:pt x="1054065" y="274590"/>
                  </a:cubicBezTo>
                  <a:lnTo>
                    <a:pt x="1053046" y="275938"/>
                  </a:lnTo>
                  <a:lnTo>
                    <a:pt x="1092126" y="310590"/>
                  </a:lnTo>
                  <a:lnTo>
                    <a:pt x="1107709" y="264638"/>
                  </a:lnTo>
                  <a:cubicBezTo>
                    <a:pt x="1158132" y="177303"/>
                    <a:pt x="1268875" y="146841"/>
                    <a:pt x="1355062" y="196601"/>
                  </a:cubicBezTo>
                  <a:cubicBezTo>
                    <a:pt x="1376608" y="209040"/>
                    <a:pt x="1394580" y="225316"/>
                    <a:pt x="1408630" y="244097"/>
                  </a:cubicBezTo>
                  <a:lnTo>
                    <a:pt x="1420655" y="269129"/>
                  </a:lnTo>
                  <a:lnTo>
                    <a:pt x="1418216" y="261306"/>
                  </a:lnTo>
                  <a:lnTo>
                    <a:pt x="1427379" y="276444"/>
                  </a:lnTo>
                  <a:lnTo>
                    <a:pt x="1429877" y="288328"/>
                  </a:lnTo>
                  <a:lnTo>
                    <a:pt x="1438667" y="306626"/>
                  </a:lnTo>
                  <a:lnTo>
                    <a:pt x="1440811" y="340359"/>
                  </a:lnTo>
                  <a:lnTo>
                    <a:pt x="1445134" y="360929"/>
                  </a:lnTo>
                  <a:lnTo>
                    <a:pt x="1456064" y="355513"/>
                  </a:lnTo>
                  <a:cubicBezTo>
                    <a:pt x="1500826" y="343201"/>
                    <a:pt x="1550058" y="348025"/>
                    <a:pt x="1593152" y="372905"/>
                  </a:cubicBezTo>
                  <a:cubicBezTo>
                    <a:pt x="1614698" y="385345"/>
                    <a:pt x="1632670" y="401620"/>
                    <a:pt x="1646720" y="420401"/>
                  </a:cubicBezTo>
                  <a:lnTo>
                    <a:pt x="1658745" y="445433"/>
                  </a:lnTo>
                  <a:lnTo>
                    <a:pt x="1656306" y="437610"/>
                  </a:lnTo>
                  <a:lnTo>
                    <a:pt x="1665469" y="452748"/>
                  </a:lnTo>
                  <a:lnTo>
                    <a:pt x="1667967" y="464632"/>
                  </a:lnTo>
                  <a:lnTo>
                    <a:pt x="1676758" y="482930"/>
                  </a:lnTo>
                  <a:lnTo>
                    <a:pt x="1678902" y="516662"/>
                  </a:lnTo>
                  <a:lnTo>
                    <a:pt x="1679253" y="518330"/>
                  </a:lnTo>
                  <a:lnTo>
                    <a:pt x="1711214" y="515903"/>
                  </a:lnTo>
                  <a:cubicBezTo>
                    <a:pt x="1734504" y="518680"/>
                    <a:pt x="1757585" y="526107"/>
                    <a:pt x="1779132" y="538547"/>
                  </a:cubicBezTo>
                  <a:cubicBezTo>
                    <a:pt x="1800678" y="550987"/>
                    <a:pt x="1818650" y="567262"/>
                    <a:pt x="1832700" y="586043"/>
                  </a:cubicBezTo>
                  <a:lnTo>
                    <a:pt x="1844467" y="610539"/>
                  </a:lnTo>
                  <a:lnTo>
                    <a:pt x="1844534" y="610463"/>
                  </a:lnTo>
                  <a:lnTo>
                    <a:pt x="1842286" y="603252"/>
                  </a:lnTo>
                  <a:lnTo>
                    <a:pt x="1845787" y="609035"/>
                  </a:lnTo>
                  <a:lnTo>
                    <a:pt x="1879919" y="570138"/>
                  </a:lnTo>
                  <a:cubicBezTo>
                    <a:pt x="1936378" y="527059"/>
                    <a:pt x="2014831" y="519254"/>
                    <a:pt x="2079471" y="556574"/>
                  </a:cubicBezTo>
                  <a:cubicBezTo>
                    <a:pt x="2101017" y="569013"/>
                    <a:pt x="2118988" y="585290"/>
                    <a:pt x="2133039" y="604071"/>
                  </a:cubicBezTo>
                  <a:lnTo>
                    <a:pt x="2145064" y="629102"/>
                  </a:lnTo>
                  <a:lnTo>
                    <a:pt x="2142625" y="621278"/>
                  </a:lnTo>
                  <a:lnTo>
                    <a:pt x="2151789" y="636418"/>
                  </a:lnTo>
                  <a:lnTo>
                    <a:pt x="2154286" y="648300"/>
                  </a:lnTo>
                  <a:lnTo>
                    <a:pt x="2163076" y="666599"/>
                  </a:lnTo>
                  <a:lnTo>
                    <a:pt x="2165221" y="700331"/>
                  </a:lnTo>
                  <a:lnTo>
                    <a:pt x="2169568" y="721017"/>
                  </a:lnTo>
                  <a:lnTo>
                    <a:pt x="2167087" y="729687"/>
                  </a:lnTo>
                  <a:lnTo>
                    <a:pt x="2167499" y="736173"/>
                  </a:lnTo>
                  <a:lnTo>
                    <a:pt x="2152963" y="779038"/>
                  </a:lnTo>
                  <a:lnTo>
                    <a:pt x="2144884" y="807267"/>
                  </a:lnTo>
                  <a:cubicBezTo>
                    <a:pt x="2137006" y="820913"/>
                    <a:pt x="2127655" y="833171"/>
                    <a:pt x="2117154" y="843951"/>
                  </a:cubicBezTo>
                  <a:lnTo>
                    <a:pt x="2116721" y="844300"/>
                  </a:lnTo>
                  <a:lnTo>
                    <a:pt x="2148016" y="858343"/>
                  </a:lnTo>
                  <a:cubicBezTo>
                    <a:pt x="2169563" y="870783"/>
                    <a:pt x="2187534" y="887059"/>
                    <a:pt x="2201584" y="905840"/>
                  </a:cubicBezTo>
                  <a:lnTo>
                    <a:pt x="2213609" y="930871"/>
                  </a:lnTo>
                  <a:lnTo>
                    <a:pt x="2211170" y="923048"/>
                  </a:lnTo>
                  <a:lnTo>
                    <a:pt x="2220334" y="938187"/>
                  </a:lnTo>
                  <a:lnTo>
                    <a:pt x="2222831" y="950069"/>
                  </a:lnTo>
                  <a:lnTo>
                    <a:pt x="2231621" y="968368"/>
                  </a:lnTo>
                  <a:lnTo>
                    <a:pt x="2233765" y="1002100"/>
                  </a:lnTo>
                  <a:lnTo>
                    <a:pt x="2238113" y="1022786"/>
                  </a:lnTo>
                  <a:lnTo>
                    <a:pt x="2235632" y="1031455"/>
                  </a:lnTo>
                  <a:lnTo>
                    <a:pt x="2236044" y="1037941"/>
                  </a:lnTo>
                  <a:lnTo>
                    <a:pt x="2221508" y="1080806"/>
                  </a:lnTo>
                  <a:lnTo>
                    <a:pt x="2213430" y="1109036"/>
                  </a:lnTo>
                  <a:cubicBezTo>
                    <a:pt x="2189794" y="1149974"/>
                    <a:pt x="2152904" y="1178416"/>
                    <a:pt x="2111502" y="1191957"/>
                  </a:cubicBezTo>
                  <a:lnTo>
                    <a:pt x="2110676" y="1192122"/>
                  </a:lnTo>
                  <a:lnTo>
                    <a:pt x="2110819" y="1192804"/>
                  </a:lnTo>
                  <a:lnTo>
                    <a:pt x="2108338" y="1201472"/>
                  </a:lnTo>
                  <a:lnTo>
                    <a:pt x="2108750" y="1207959"/>
                  </a:lnTo>
                  <a:lnTo>
                    <a:pt x="2094214" y="1250824"/>
                  </a:lnTo>
                  <a:lnTo>
                    <a:pt x="2086135" y="1279053"/>
                  </a:lnTo>
                  <a:cubicBezTo>
                    <a:pt x="2054621" y="1333638"/>
                    <a:pt x="1999545" y="1366006"/>
                    <a:pt x="1941627" y="1370457"/>
                  </a:cubicBezTo>
                  <a:lnTo>
                    <a:pt x="1923935" y="1370090"/>
                  </a:lnTo>
                  <a:lnTo>
                    <a:pt x="1941399" y="1366159"/>
                  </a:lnTo>
                  <a:lnTo>
                    <a:pt x="1944697" y="1364338"/>
                  </a:lnTo>
                  <a:lnTo>
                    <a:pt x="1906041" y="1367272"/>
                  </a:lnTo>
                  <a:cubicBezTo>
                    <a:pt x="1882751" y="1364495"/>
                    <a:pt x="1859670" y="1357068"/>
                    <a:pt x="1838123" y="1344628"/>
                  </a:cubicBezTo>
                  <a:lnTo>
                    <a:pt x="1827514" y="1335222"/>
                  </a:lnTo>
                  <a:lnTo>
                    <a:pt x="1792906" y="1342117"/>
                  </a:lnTo>
                  <a:lnTo>
                    <a:pt x="1775214" y="1341751"/>
                  </a:lnTo>
                  <a:lnTo>
                    <a:pt x="1792678" y="1337818"/>
                  </a:lnTo>
                  <a:lnTo>
                    <a:pt x="1795976" y="1335997"/>
                  </a:lnTo>
                  <a:lnTo>
                    <a:pt x="1757320" y="1338932"/>
                  </a:lnTo>
                  <a:cubicBezTo>
                    <a:pt x="1745675" y="1337543"/>
                    <a:pt x="1734082" y="1334993"/>
                    <a:pt x="1722708" y="1331234"/>
                  </a:cubicBezTo>
                  <a:lnTo>
                    <a:pt x="1697927" y="1320114"/>
                  </a:lnTo>
                  <a:lnTo>
                    <a:pt x="1692217" y="1327667"/>
                  </a:lnTo>
                  <a:cubicBezTo>
                    <a:pt x="1660717" y="1360007"/>
                    <a:pt x="1618877" y="1379048"/>
                    <a:pt x="1575439" y="1382388"/>
                  </a:cubicBezTo>
                  <a:lnTo>
                    <a:pt x="1557747" y="1382021"/>
                  </a:lnTo>
                  <a:lnTo>
                    <a:pt x="1575212" y="1378088"/>
                  </a:lnTo>
                  <a:lnTo>
                    <a:pt x="1578509" y="1376267"/>
                  </a:lnTo>
                  <a:lnTo>
                    <a:pt x="1539853" y="1379202"/>
                  </a:lnTo>
                  <a:cubicBezTo>
                    <a:pt x="1516563" y="1376425"/>
                    <a:pt x="1493482" y="1368999"/>
                    <a:pt x="1471935" y="1356559"/>
                  </a:cubicBezTo>
                  <a:cubicBezTo>
                    <a:pt x="1450389" y="1344119"/>
                    <a:pt x="1432417" y="1327844"/>
                    <a:pt x="1418367" y="1309062"/>
                  </a:cubicBezTo>
                  <a:lnTo>
                    <a:pt x="1395638" y="1261748"/>
                  </a:lnTo>
                  <a:lnTo>
                    <a:pt x="1387408" y="1268360"/>
                  </a:lnTo>
                  <a:cubicBezTo>
                    <a:pt x="1362460" y="1283831"/>
                    <a:pt x="1334212" y="1293037"/>
                    <a:pt x="1305253" y="1295262"/>
                  </a:cubicBezTo>
                  <a:lnTo>
                    <a:pt x="1287561" y="1294896"/>
                  </a:lnTo>
                  <a:lnTo>
                    <a:pt x="1305025" y="1290963"/>
                  </a:lnTo>
                  <a:lnTo>
                    <a:pt x="1308323" y="1289143"/>
                  </a:lnTo>
                  <a:lnTo>
                    <a:pt x="1269667" y="1292077"/>
                  </a:lnTo>
                  <a:cubicBezTo>
                    <a:pt x="1246378" y="1289300"/>
                    <a:pt x="1223296" y="1281874"/>
                    <a:pt x="1201749" y="1269434"/>
                  </a:cubicBezTo>
                  <a:cubicBezTo>
                    <a:pt x="1180203" y="1256994"/>
                    <a:pt x="1162231" y="1240718"/>
                    <a:pt x="1148181" y="1221937"/>
                  </a:cubicBezTo>
                  <a:lnTo>
                    <a:pt x="1136746" y="1198133"/>
                  </a:lnTo>
                  <a:lnTo>
                    <a:pt x="1123612" y="1204245"/>
                  </a:lnTo>
                  <a:cubicBezTo>
                    <a:pt x="1109812" y="1208759"/>
                    <a:pt x="1095510" y="1211616"/>
                    <a:pt x="1081030" y="1212730"/>
                  </a:cubicBezTo>
                  <a:lnTo>
                    <a:pt x="1063339" y="1212363"/>
                  </a:lnTo>
                  <a:lnTo>
                    <a:pt x="1079867" y="1208641"/>
                  </a:lnTo>
                  <a:lnTo>
                    <a:pt x="1062931" y="1210760"/>
                  </a:lnTo>
                  <a:cubicBezTo>
                    <a:pt x="1045448" y="1210404"/>
                    <a:pt x="1027894" y="1207484"/>
                    <a:pt x="1010833" y="1201846"/>
                  </a:cubicBezTo>
                  <a:lnTo>
                    <a:pt x="1004654" y="1199073"/>
                  </a:lnTo>
                  <a:lnTo>
                    <a:pt x="981885" y="1229195"/>
                  </a:lnTo>
                  <a:cubicBezTo>
                    <a:pt x="950385" y="1261535"/>
                    <a:pt x="908544" y="1280576"/>
                    <a:pt x="865106" y="1283916"/>
                  </a:cubicBezTo>
                  <a:lnTo>
                    <a:pt x="847414" y="1283549"/>
                  </a:lnTo>
                  <a:lnTo>
                    <a:pt x="864878" y="1279616"/>
                  </a:lnTo>
                  <a:lnTo>
                    <a:pt x="868177" y="1277795"/>
                  </a:lnTo>
                  <a:lnTo>
                    <a:pt x="829520" y="1280730"/>
                  </a:lnTo>
                  <a:cubicBezTo>
                    <a:pt x="806230" y="1277953"/>
                    <a:pt x="783149" y="1270527"/>
                    <a:pt x="761603" y="1258087"/>
                  </a:cubicBezTo>
                  <a:cubicBezTo>
                    <a:pt x="718509" y="1233207"/>
                    <a:pt x="689715" y="1192983"/>
                    <a:pt x="677997" y="1148062"/>
                  </a:cubicBezTo>
                  <a:lnTo>
                    <a:pt x="677262" y="1136507"/>
                  </a:lnTo>
                  <a:lnTo>
                    <a:pt x="663870" y="1142741"/>
                  </a:lnTo>
                  <a:cubicBezTo>
                    <a:pt x="650069" y="1147254"/>
                    <a:pt x="635767" y="1150112"/>
                    <a:pt x="621288" y="1151225"/>
                  </a:cubicBezTo>
                  <a:lnTo>
                    <a:pt x="603596" y="1150858"/>
                  </a:lnTo>
                  <a:lnTo>
                    <a:pt x="621060" y="1146926"/>
                  </a:lnTo>
                  <a:lnTo>
                    <a:pt x="624358" y="1145105"/>
                  </a:lnTo>
                  <a:lnTo>
                    <a:pt x="585702" y="1148039"/>
                  </a:lnTo>
                  <a:cubicBezTo>
                    <a:pt x="562413" y="1145262"/>
                    <a:pt x="539331" y="1137835"/>
                    <a:pt x="517784" y="1125396"/>
                  </a:cubicBezTo>
                  <a:cubicBezTo>
                    <a:pt x="431598" y="1075637"/>
                    <a:pt x="402607" y="964500"/>
                    <a:pt x="453030" y="877164"/>
                  </a:cubicBezTo>
                  <a:lnTo>
                    <a:pt x="457387" y="872200"/>
                  </a:lnTo>
                  <a:lnTo>
                    <a:pt x="418975" y="838141"/>
                  </a:lnTo>
                  <a:cubicBezTo>
                    <a:pt x="376825" y="781797"/>
                    <a:pt x="369972" y="702907"/>
                    <a:pt x="407789" y="637406"/>
                  </a:cubicBezTo>
                  <a:cubicBezTo>
                    <a:pt x="417243" y="621030"/>
                    <a:pt x="428818" y="606655"/>
                    <a:pt x="441954" y="594432"/>
                  </a:cubicBezTo>
                  <a:lnTo>
                    <a:pt x="467089" y="577080"/>
                  </a:lnTo>
                  <a:lnTo>
                    <a:pt x="461220" y="564863"/>
                  </a:lnTo>
                  <a:lnTo>
                    <a:pt x="459486" y="537580"/>
                  </a:lnTo>
                  <a:lnTo>
                    <a:pt x="383806" y="545630"/>
                  </a:lnTo>
                  <a:lnTo>
                    <a:pt x="184713" y="398949"/>
                  </a:lnTo>
                  <a:lnTo>
                    <a:pt x="56842" y="580345"/>
                  </a:lnTo>
                  <a:lnTo>
                    <a:pt x="0" y="534432"/>
                  </a:lnTo>
                  <a:lnTo>
                    <a:pt x="168534" y="336594"/>
                  </a:lnTo>
                  <a:lnTo>
                    <a:pt x="326486" y="130233"/>
                  </a:lnTo>
                  <a:lnTo>
                    <a:pt x="383327" y="176146"/>
                  </a:lnTo>
                  <a:lnTo>
                    <a:pt x="225294" y="347546"/>
                  </a:lnTo>
                  <a:lnTo>
                    <a:pt x="389922" y="493664"/>
                  </a:lnTo>
                  <a:lnTo>
                    <a:pt x="461303" y="482001"/>
                  </a:lnTo>
                  <a:lnTo>
                    <a:pt x="480071" y="426656"/>
                  </a:lnTo>
                  <a:lnTo>
                    <a:pt x="524103" y="376478"/>
                  </a:lnTo>
                  <a:lnTo>
                    <a:pt x="505628" y="338021"/>
                  </a:lnTo>
                  <a:cubicBezTo>
                    <a:pt x="493910" y="293099"/>
                    <a:pt x="499268" y="243481"/>
                    <a:pt x="524480" y="199813"/>
                  </a:cubicBezTo>
                  <a:cubicBezTo>
                    <a:pt x="562297" y="134312"/>
                    <a:pt x="634045" y="100803"/>
                    <a:pt x="703914" y="109134"/>
                  </a:cubicBezTo>
                  <a:lnTo>
                    <a:pt x="733253" y="115659"/>
                  </a:lnTo>
                  <a:lnTo>
                    <a:pt x="741299" y="91934"/>
                  </a:lnTo>
                  <a:cubicBezTo>
                    <a:pt x="779116" y="26433"/>
                    <a:pt x="850864" y="-7078"/>
                    <a:pt x="920734" y="12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59" name="グループ化 1858">
              <a:extLst>
                <a:ext uri="{FF2B5EF4-FFF2-40B4-BE49-F238E27FC236}">
                  <a16:creationId xmlns:a16="http://schemas.microsoft.com/office/drawing/2014/main" id="{954E0BE6-1C82-4648-BF5B-26A2462D7730}"/>
                </a:ext>
              </a:extLst>
            </p:cNvPr>
            <p:cNvGrpSpPr/>
            <p:nvPr/>
          </p:nvGrpSpPr>
          <p:grpSpPr>
            <a:xfrm rot="18000000">
              <a:off x="1359778" y="3927931"/>
              <a:ext cx="1273456" cy="2166872"/>
              <a:chOff x="2517485" y="2384413"/>
              <a:chExt cx="1306252" cy="2222678"/>
            </a:xfrm>
          </p:grpSpPr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830FD679-AF71-48C3-B658-F6648AA70F33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61" name="グループ化 1860">
                <a:extLst>
                  <a:ext uri="{FF2B5EF4-FFF2-40B4-BE49-F238E27FC236}">
                    <a16:creationId xmlns:a16="http://schemas.microsoft.com/office/drawing/2014/main" id="{B6097673-CC92-4115-8933-E578280CBEBE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1962" name="楕円 1961">
                  <a:extLst>
                    <a:ext uri="{FF2B5EF4-FFF2-40B4-BE49-F238E27FC236}">
                      <a16:creationId xmlns:a16="http://schemas.microsoft.com/office/drawing/2014/main" id="{BD630B3F-D1E3-4C03-9246-79FE912302C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3" name="フリーフォーム: 図形 1962">
                  <a:extLst>
                    <a:ext uri="{FF2B5EF4-FFF2-40B4-BE49-F238E27FC236}">
                      <a16:creationId xmlns:a16="http://schemas.microsoft.com/office/drawing/2014/main" id="{FD9BE809-73B3-4CAC-80ED-3BEA9C0E64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A78C6FF-0B73-4B6E-AF99-E011C838C61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2" name="グループ化 1861">
                <a:extLst>
                  <a:ext uri="{FF2B5EF4-FFF2-40B4-BE49-F238E27FC236}">
                    <a16:creationId xmlns:a16="http://schemas.microsoft.com/office/drawing/2014/main" id="{06E1C6F1-DA35-4E64-A2A0-04D78799EAF1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9" name="楕円 1958">
                  <a:extLst>
                    <a:ext uri="{FF2B5EF4-FFF2-40B4-BE49-F238E27FC236}">
                      <a16:creationId xmlns:a16="http://schemas.microsoft.com/office/drawing/2014/main" id="{A6D3BF5A-37A7-414D-9935-4DACEB6E11D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0" name="フリーフォーム: 図形 1959">
                  <a:extLst>
                    <a:ext uri="{FF2B5EF4-FFF2-40B4-BE49-F238E27FC236}">
                      <a16:creationId xmlns:a16="http://schemas.microsoft.com/office/drawing/2014/main" id="{2A364D2C-519B-4359-A750-2EA0D1F4692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1" name="フリーフォーム: 図形 1960">
                  <a:extLst>
                    <a:ext uri="{FF2B5EF4-FFF2-40B4-BE49-F238E27FC236}">
                      <a16:creationId xmlns:a16="http://schemas.microsoft.com/office/drawing/2014/main" id="{3DF939C9-E13D-4D64-B2FA-07BB7406A20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3" name="グループ化 1862">
                <a:extLst>
                  <a:ext uri="{FF2B5EF4-FFF2-40B4-BE49-F238E27FC236}">
                    <a16:creationId xmlns:a16="http://schemas.microsoft.com/office/drawing/2014/main" id="{8E8A9A39-39E1-4C73-B9CD-7FF045383DD0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6" name="楕円 1955">
                  <a:extLst>
                    <a:ext uri="{FF2B5EF4-FFF2-40B4-BE49-F238E27FC236}">
                      <a16:creationId xmlns:a16="http://schemas.microsoft.com/office/drawing/2014/main" id="{7E78962D-2E3D-425E-A24F-9DC54373F86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7" name="フリーフォーム: 図形 1956">
                  <a:extLst>
                    <a:ext uri="{FF2B5EF4-FFF2-40B4-BE49-F238E27FC236}">
                      <a16:creationId xmlns:a16="http://schemas.microsoft.com/office/drawing/2014/main" id="{368F1F8C-D03F-4967-B8D3-DD87DDFE68F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8" name="フリーフォーム: 図形 1957">
                  <a:extLst>
                    <a:ext uri="{FF2B5EF4-FFF2-40B4-BE49-F238E27FC236}">
                      <a16:creationId xmlns:a16="http://schemas.microsoft.com/office/drawing/2014/main" id="{3FDA7026-A86F-4932-9C46-4C25F12B59E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4" name="グループ化 1863">
                <a:extLst>
                  <a:ext uri="{FF2B5EF4-FFF2-40B4-BE49-F238E27FC236}">
                    <a16:creationId xmlns:a16="http://schemas.microsoft.com/office/drawing/2014/main" id="{6C3205E6-0F93-42B9-8D9B-D0AD85180F7E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3" name="楕円 1952">
                  <a:extLst>
                    <a:ext uri="{FF2B5EF4-FFF2-40B4-BE49-F238E27FC236}">
                      <a16:creationId xmlns:a16="http://schemas.microsoft.com/office/drawing/2014/main" id="{70720BA5-E409-4CBE-AB8D-43F0C165AB8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4" name="フリーフォーム: 図形 1953">
                  <a:extLst>
                    <a:ext uri="{FF2B5EF4-FFF2-40B4-BE49-F238E27FC236}">
                      <a16:creationId xmlns:a16="http://schemas.microsoft.com/office/drawing/2014/main" id="{D234B785-B603-4DBA-B261-08D64D3FA9F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5" name="フリーフォーム: 図形 1954">
                  <a:extLst>
                    <a:ext uri="{FF2B5EF4-FFF2-40B4-BE49-F238E27FC236}">
                      <a16:creationId xmlns:a16="http://schemas.microsoft.com/office/drawing/2014/main" id="{1E50AB85-272F-4F75-819B-13F8D2D6107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5" name="グループ化 1864">
                <a:extLst>
                  <a:ext uri="{FF2B5EF4-FFF2-40B4-BE49-F238E27FC236}">
                    <a16:creationId xmlns:a16="http://schemas.microsoft.com/office/drawing/2014/main" id="{8F378436-0F89-4C51-BF2B-639E10317FEA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50" name="楕円 1949">
                  <a:extLst>
                    <a:ext uri="{FF2B5EF4-FFF2-40B4-BE49-F238E27FC236}">
                      <a16:creationId xmlns:a16="http://schemas.microsoft.com/office/drawing/2014/main" id="{4A33C0B3-14DC-414D-8F43-A92F93F6B31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D9EC088F-98E1-4108-8792-8DB132BB00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2" name="フリーフォーム: 図形 1951">
                  <a:extLst>
                    <a:ext uri="{FF2B5EF4-FFF2-40B4-BE49-F238E27FC236}">
                      <a16:creationId xmlns:a16="http://schemas.microsoft.com/office/drawing/2014/main" id="{4E52EC6C-9D71-4AAF-AD8C-553A958C9A9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6" name="グループ化 1865">
                <a:extLst>
                  <a:ext uri="{FF2B5EF4-FFF2-40B4-BE49-F238E27FC236}">
                    <a16:creationId xmlns:a16="http://schemas.microsoft.com/office/drawing/2014/main" id="{7F9125F3-908E-4FD5-B235-5BA2445E6438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7" name="楕円 1946">
                  <a:extLst>
                    <a:ext uri="{FF2B5EF4-FFF2-40B4-BE49-F238E27FC236}">
                      <a16:creationId xmlns:a16="http://schemas.microsoft.com/office/drawing/2014/main" id="{5120D836-0629-4A22-A0B9-FBFC1C79DDF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フリーフォーム: 図形 1947">
                  <a:extLst>
                    <a:ext uri="{FF2B5EF4-FFF2-40B4-BE49-F238E27FC236}">
                      <a16:creationId xmlns:a16="http://schemas.microsoft.com/office/drawing/2014/main" id="{791E1BC9-1853-4182-93B1-226EA1DEC1A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フリーフォーム: 図形 1948">
                  <a:extLst>
                    <a:ext uri="{FF2B5EF4-FFF2-40B4-BE49-F238E27FC236}">
                      <a16:creationId xmlns:a16="http://schemas.microsoft.com/office/drawing/2014/main" id="{0F29DCCE-6A79-42B2-BA8D-8DFB01B96E9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7" name="グループ化 1866">
                <a:extLst>
                  <a:ext uri="{FF2B5EF4-FFF2-40B4-BE49-F238E27FC236}">
                    <a16:creationId xmlns:a16="http://schemas.microsoft.com/office/drawing/2014/main" id="{503AA885-4F4C-4E53-9941-091EBB65F9DE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4" name="楕円 1943">
                  <a:extLst>
                    <a:ext uri="{FF2B5EF4-FFF2-40B4-BE49-F238E27FC236}">
                      <a16:creationId xmlns:a16="http://schemas.microsoft.com/office/drawing/2014/main" id="{1D539736-6132-42CF-8C5A-3569D7B651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5" name="フリーフォーム: 図形 1944">
                  <a:extLst>
                    <a:ext uri="{FF2B5EF4-FFF2-40B4-BE49-F238E27FC236}">
                      <a16:creationId xmlns:a16="http://schemas.microsoft.com/office/drawing/2014/main" id="{1397E6AB-8F7B-4F76-8A44-3F11B3E5D66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フリーフォーム: 図形 1945">
                  <a:extLst>
                    <a:ext uri="{FF2B5EF4-FFF2-40B4-BE49-F238E27FC236}">
                      <a16:creationId xmlns:a16="http://schemas.microsoft.com/office/drawing/2014/main" id="{B2A572F7-D3D2-4635-989E-6C09CBBC026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8" name="グループ化 1867">
                <a:extLst>
                  <a:ext uri="{FF2B5EF4-FFF2-40B4-BE49-F238E27FC236}">
                    <a16:creationId xmlns:a16="http://schemas.microsoft.com/office/drawing/2014/main" id="{3B0599BC-4890-4C70-B8BA-04EA03AD7812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1941" name="楕円 1940">
                  <a:extLst>
                    <a:ext uri="{FF2B5EF4-FFF2-40B4-BE49-F238E27FC236}">
                      <a16:creationId xmlns:a16="http://schemas.microsoft.com/office/drawing/2014/main" id="{3BA43645-5610-4027-8D50-CC08966EC2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F5084575-4D42-47A5-ADA4-A84BB74172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3" name="フリーフォーム: 図形 1942">
                  <a:extLst>
                    <a:ext uri="{FF2B5EF4-FFF2-40B4-BE49-F238E27FC236}">
                      <a16:creationId xmlns:a16="http://schemas.microsoft.com/office/drawing/2014/main" id="{D5C833B6-4C6D-462E-BCD2-AB2D6D29EC4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9" name="グループ化 1868">
                <a:extLst>
                  <a:ext uri="{FF2B5EF4-FFF2-40B4-BE49-F238E27FC236}">
                    <a16:creationId xmlns:a16="http://schemas.microsoft.com/office/drawing/2014/main" id="{17DC37CF-2A8F-4AE2-9964-03C032C32B1A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8" name="楕円 1937">
                  <a:extLst>
                    <a:ext uri="{FF2B5EF4-FFF2-40B4-BE49-F238E27FC236}">
                      <a16:creationId xmlns:a16="http://schemas.microsoft.com/office/drawing/2014/main" id="{83740AE0-55E9-4091-83D8-07906305058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9" name="フリーフォーム: 図形 1938">
                  <a:extLst>
                    <a:ext uri="{FF2B5EF4-FFF2-40B4-BE49-F238E27FC236}">
                      <a16:creationId xmlns:a16="http://schemas.microsoft.com/office/drawing/2014/main" id="{EC97161A-1FFF-4B45-9926-945DD3738D6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0" name="フリーフォーム: 図形 1939">
                  <a:extLst>
                    <a:ext uri="{FF2B5EF4-FFF2-40B4-BE49-F238E27FC236}">
                      <a16:creationId xmlns:a16="http://schemas.microsoft.com/office/drawing/2014/main" id="{62EEB058-F751-4ED5-ACF3-BFE7D7A7270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0" name="グループ化 1869">
                <a:extLst>
                  <a:ext uri="{FF2B5EF4-FFF2-40B4-BE49-F238E27FC236}">
                    <a16:creationId xmlns:a16="http://schemas.microsoft.com/office/drawing/2014/main" id="{972BD490-95DB-451F-919C-0998D839BE9D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5" name="楕円 1934">
                  <a:extLst>
                    <a:ext uri="{FF2B5EF4-FFF2-40B4-BE49-F238E27FC236}">
                      <a16:creationId xmlns:a16="http://schemas.microsoft.com/office/drawing/2014/main" id="{620CBF60-A1C2-4D7E-A305-660C0F5E46F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6" name="フリーフォーム: 図形 1935">
                  <a:extLst>
                    <a:ext uri="{FF2B5EF4-FFF2-40B4-BE49-F238E27FC236}">
                      <a16:creationId xmlns:a16="http://schemas.microsoft.com/office/drawing/2014/main" id="{97683738-B8F8-4B94-9129-11291728E47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7" name="フリーフォーム: 図形 1936">
                  <a:extLst>
                    <a:ext uri="{FF2B5EF4-FFF2-40B4-BE49-F238E27FC236}">
                      <a16:creationId xmlns:a16="http://schemas.microsoft.com/office/drawing/2014/main" id="{242C7BF8-2E67-44D6-9E22-E8374B8E1F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1" name="グループ化 1870">
                <a:extLst>
                  <a:ext uri="{FF2B5EF4-FFF2-40B4-BE49-F238E27FC236}">
                    <a16:creationId xmlns:a16="http://schemas.microsoft.com/office/drawing/2014/main" id="{4970EE57-E313-42E4-B148-5C92A24C8976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32" name="楕円 1931">
                  <a:extLst>
                    <a:ext uri="{FF2B5EF4-FFF2-40B4-BE49-F238E27FC236}">
                      <a16:creationId xmlns:a16="http://schemas.microsoft.com/office/drawing/2014/main" id="{1D9637D5-0BCD-4CE2-9744-8806F06B639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F1F8D953-CDE8-435D-BAE6-DB21CECC62E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4" name="フリーフォーム: 図形 1933">
                  <a:extLst>
                    <a:ext uri="{FF2B5EF4-FFF2-40B4-BE49-F238E27FC236}">
                      <a16:creationId xmlns:a16="http://schemas.microsoft.com/office/drawing/2014/main" id="{5C478C70-E1C1-44A6-B53B-C27A7B352BA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2" name="グループ化 1871">
                <a:extLst>
                  <a:ext uri="{FF2B5EF4-FFF2-40B4-BE49-F238E27FC236}">
                    <a16:creationId xmlns:a16="http://schemas.microsoft.com/office/drawing/2014/main" id="{F91FD619-819F-4910-97A9-B488E38CF35B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9" name="楕円 1928">
                  <a:extLst>
                    <a:ext uri="{FF2B5EF4-FFF2-40B4-BE49-F238E27FC236}">
                      <a16:creationId xmlns:a16="http://schemas.microsoft.com/office/drawing/2014/main" id="{A15368B2-A20E-4173-BF08-73979A2695A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0" name="フリーフォーム: 図形 1929">
                  <a:extLst>
                    <a:ext uri="{FF2B5EF4-FFF2-40B4-BE49-F238E27FC236}">
                      <a16:creationId xmlns:a16="http://schemas.microsoft.com/office/drawing/2014/main" id="{BADF37DA-E43F-4AF4-A7D6-F3C6FAAC160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6A67BD10-9193-4B37-AA30-6B157953403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3" name="グループ化 1872">
                <a:extLst>
                  <a:ext uri="{FF2B5EF4-FFF2-40B4-BE49-F238E27FC236}">
                    <a16:creationId xmlns:a16="http://schemas.microsoft.com/office/drawing/2014/main" id="{B5136104-58F9-475D-97A6-75F8B6E4EA25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6" name="楕円 1925">
                  <a:extLst>
                    <a:ext uri="{FF2B5EF4-FFF2-40B4-BE49-F238E27FC236}">
                      <a16:creationId xmlns:a16="http://schemas.microsoft.com/office/drawing/2014/main" id="{174DF6F9-5B66-44B9-BC93-2EEEB7D1665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7" name="フリーフォーム: 図形 1926">
                  <a:extLst>
                    <a:ext uri="{FF2B5EF4-FFF2-40B4-BE49-F238E27FC236}">
                      <a16:creationId xmlns:a16="http://schemas.microsoft.com/office/drawing/2014/main" id="{1D2DC965-04BC-477F-B57B-04F9ACF398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8" name="フリーフォーム: 図形 1927">
                  <a:extLst>
                    <a:ext uri="{FF2B5EF4-FFF2-40B4-BE49-F238E27FC236}">
                      <a16:creationId xmlns:a16="http://schemas.microsoft.com/office/drawing/2014/main" id="{57A84469-6D51-4CD1-8AC9-0CB54C31BCD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4" name="グループ化 1873">
                <a:extLst>
                  <a:ext uri="{FF2B5EF4-FFF2-40B4-BE49-F238E27FC236}">
                    <a16:creationId xmlns:a16="http://schemas.microsoft.com/office/drawing/2014/main" id="{F490A08D-11F0-4D11-B937-A29CCE4E2543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3" name="楕円 1922">
                  <a:extLst>
                    <a:ext uri="{FF2B5EF4-FFF2-40B4-BE49-F238E27FC236}">
                      <a16:creationId xmlns:a16="http://schemas.microsoft.com/office/drawing/2014/main" id="{48ACFF18-D845-425A-B901-6B9663ACD3B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4" name="フリーフォーム: 図形 1923">
                  <a:extLst>
                    <a:ext uri="{FF2B5EF4-FFF2-40B4-BE49-F238E27FC236}">
                      <a16:creationId xmlns:a16="http://schemas.microsoft.com/office/drawing/2014/main" id="{3AF0F7E7-3AC0-4049-988B-E6BF49E2E45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8F4A7B81-6CD1-4D0B-A4A3-22288682ABA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5" name="グループ化 1874">
                <a:extLst>
                  <a:ext uri="{FF2B5EF4-FFF2-40B4-BE49-F238E27FC236}">
                    <a16:creationId xmlns:a16="http://schemas.microsoft.com/office/drawing/2014/main" id="{471D5E9D-2DD5-436E-9275-656AFB2A5A81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1920" name="楕円 1919">
                  <a:extLst>
                    <a:ext uri="{FF2B5EF4-FFF2-40B4-BE49-F238E27FC236}">
                      <a16:creationId xmlns:a16="http://schemas.microsoft.com/office/drawing/2014/main" id="{2A4AADCF-8AE4-409A-AB9B-9664865F4BD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1" name="フリーフォーム: 図形 1920">
                  <a:extLst>
                    <a:ext uri="{FF2B5EF4-FFF2-40B4-BE49-F238E27FC236}">
                      <a16:creationId xmlns:a16="http://schemas.microsoft.com/office/drawing/2014/main" id="{9ACD2A99-067E-47E8-AC4B-2F77DF2B29A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2" name="フリーフォーム: 図形 1921">
                  <a:extLst>
                    <a:ext uri="{FF2B5EF4-FFF2-40B4-BE49-F238E27FC236}">
                      <a16:creationId xmlns:a16="http://schemas.microsoft.com/office/drawing/2014/main" id="{F6606C15-0F24-4493-A31F-9330E84FB4F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6" name="グループ化 1875">
                <a:extLst>
                  <a:ext uri="{FF2B5EF4-FFF2-40B4-BE49-F238E27FC236}">
                    <a16:creationId xmlns:a16="http://schemas.microsoft.com/office/drawing/2014/main" id="{15576A64-F212-447F-B862-EFB1DF16E99A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7" name="楕円 1916">
                  <a:extLst>
                    <a:ext uri="{FF2B5EF4-FFF2-40B4-BE49-F238E27FC236}">
                      <a16:creationId xmlns:a16="http://schemas.microsoft.com/office/drawing/2014/main" id="{7EBCF857-26E5-404C-AE7E-8962CAF6CE4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EBB5C4A3-8B70-44DA-B053-0ACB6F9F5B0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908FA364-69B6-4586-ADE3-DF1D94303E2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7" name="グループ化 1876">
                <a:extLst>
                  <a:ext uri="{FF2B5EF4-FFF2-40B4-BE49-F238E27FC236}">
                    <a16:creationId xmlns:a16="http://schemas.microsoft.com/office/drawing/2014/main" id="{FE159692-11E5-467B-9543-08A26DACB186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4" name="楕円 1913">
                  <a:extLst>
                    <a:ext uri="{FF2B5EF4-FFF2-40B4-BE49-F238E27FC236}">
                      <a16:creationId xmlns:a16="http://schemas.microsoft.com/office/drawing/2014/main" id="{84984C0C-F9C8-4D60-82EF-2AB0DB7B167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5" name="フリーフォーム: 図形 1914">
                  <a:extLst>
                    <a:ext uri="{FF2B5EF4-FFF2-40B4-BE49-F238E27FC236}">
                      <a16:creationId xmlns:a16="http://schemas.microsoft.com/office/drawing/2014/main" id="{25598556-15BA-4314-B196-B2A16295F1E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45E17B9F-809E-4C02-A4DB-87B627EB751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8" name="グループ化 1877">
                <a:extLst>
                  <a:ext uri="{FF2B5EF4-FFF2-40B4-BE49-F238E27FC236}">
                    <a16:creationId xmlns:a16="http://schemas.microsoft.com/office/drawing/2014/main" id="{FD125D53-63A3-43A6-B28B-2EA8E65DEE1B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1911" name="楕円 1910">
                  <a:extLst>
                    <a:ext uri="{FF2B5EF4-FFF2-40B4-BE49-F238E27FC236}">
                      <a16:creationId xmlns:a16="http://schemas.microsoft.com/office/drawing/2014/main" id="{D3B8F3D2-1EC4-4FF2-9B81-3B25EABA4C6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2" name="フリーフォーム: 図形 1911">
                  <a:extLst>
                    <a:ext uri="{FF2B5EF4-FFF2-40B4-BE49-F238E27FC236}">
                      <a16:creationId xmlns:a16="http://schemas.microsoft.com/office/drawing/2014/main" id="{30F04A51-E798-4A14-8F63-52C31B7FEE2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3" name="フリーフォーム: 図形 1912">
                  <a:extLst>
                    <a:ext uri="{FF2B5EF4-FFF2-40B4-BE49-F238E27FC236}">
                      <a16:creationId xmlns:a16="http://schemas.microsoft.com/office/drawing/2014/main" id="{311E5BC7-83A2-472E-A4EF-8410158DCCB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9" name="グループ化 1878">
                <a:extLst>
                  <a:ext uri="{FF2B5EF4-FFF2-40B4-BE49-F238E27FC236}">
                    <a16:creationId xmlns:a16="http://schemas.microsoft.com/office/drawing/2014/main" id="{B83842B8-61DF-4FF3-9BFB-0AC94B64D994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8" name="楕円 1907">
                  <a:extLst>
                    <a:ext uri="{FF2B5EF4-FFF2-40B4-BE49-F238E27FC236}">
                      <a16:creationId xmlns:a16="http://schemas.microsoft.com/office/drawing/2014/main" id="{5F6EF029-4021-4D10-9FCB-0C4165FB33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DC85F25B-1955-4A2F-9F5F-B61E9D16D74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0" name="フリーフォーム: 図形 1909">
                  <a:extLst>
                    <a:ext uri="{FF2B5EF4-FFF2-40B4-BE49-F238E27FC236}">
                      <a16:creationId xmlns:a16="http://schemas.microsoft.com/office/drawing/2014/main" id="{B350A3A1-D69C-4E33-90E8-3BA03A6B41D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0" name="グループ化 1879">
                <a:extLst>
                  <a:ext uri="{FF2B5EF4-FFF2-40B4-BE49-F238E27FC236}">
                    <a16:creationId xmlns:a16="http://schemas.microsoft.com/office/drawing/2014/main" id="{941580EF-B9C9-41AB-9249-3B94BE9C2F0B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5" name="楕円 1904">
                  <a:extLst>
                    <a:ext uri="{FF2B5EF4-FFF2-40B4-BE49-F238E27FC236}">
                      <a16:creationId xmlns:a16="http://schemas.microsoft.com/office/drawing/2014/main" id="{68995F1A-988B-41B3-B821-7AEE026E556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6" name="フリーフォーム: 図形 1905">
                  <a:extLst>
                    <a:ext uri="{FF2B5EF4-FFF2-40B4-BE49-F238E27FC236}">
                      <a16:creationId xmlns:a16="http://schemas.microsoft.com/office/drawing/2014/main" id="{48F23FAF-DBD4-4896-BF4E-84B0CA0053C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7" name="フリーフォーム: 図形 1906">
                  <a:extLst>
                    <a:ext uri="{FF2B5EF4-FFF2-40B4-BE49-F238E27FC236}">
                      <a16:creationId xmlns:a16="http://schemas.microsoft.com/office/drawing/2014/main" id="{485F53D0-297A-4B2F-891C-BE581C3E03C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1" name="グループ化 1880">
                <a:extLst>
                  <a:ext uri="{FF2B5EF4-FFF2-40B4-BE49-F238E27FC236}">
                    <a16:creationId xmlns:a16="http://schemas.microsoft.com/office/drawing/2014/main" id="{35377E25-D090-407F-8763-66374199EDA4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1902" name="楕円 1901">
                  <a:extLst>
                    <a:ext uri="{FF2B5EF4-FFF2-40B4-BE49-F238E27FC236}">
                      <a16:creationId xmlns:a16="http://schemas.microsoft.com/office/drawing/2014/main" id="{59EC6B6F-AD9C-4A65-B6D6-357F948EC4D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3" name="フリーフォーム: 図形 1902">
                  <a:extLst>
                    <a:ext uri="{FF2B5EF4-FFF2-40B4-BE49-F238E27FC236}">
                      <a16:creationId xmlns:a16="http://schemas.microsoft.com/office/drawing/2014/main" id="{ABF378EB-C5CD-4FCF-98FA-0DA4DBE8EAA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4" name="フリーフォーム: 図形 1903">
                  <a:extLst>
                    <a:ext uri="{FF2B5EF4-FFF2-40B4-BE49-F238E27FC236}">
                      <a16:creationId xmlns:a16="http://schemas.microsoft.com/office/drawing/2014/main" id="{1AE2B850-090B-4CBC-860F-0735BC84B25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2" name="グループ化 1881">
                <a:extLst>
                  <a:ext uri="{FF2B5EF4-FFF2-40B4-BE49-F238E27FC236}">
                    <a16:creationId xmlns:a16="http://schemas.microsoft.com/office/drawing/2014/main" id="{FFDE170A-C91A-4C11-ADAB-0FB0284FE927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9" name="楕円 1898">
                  <a:extLst>
                    <a:ext uri="{FF2B5EF4-FFF2-40B4-BE49-F238E27FC236}">
                      <a16:creationId xmlns:a16="http://schemas.microsoft.com/office/drawing/2014/main" id="{5E5FFA69-C557-44CC-BA09-B830EC85760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フリーフォーム: 図形 1899">
                  <a:extLst>
                    <a:ext uri="{FF2B5EF4-FFF2-40B4-BE49-F238E27FC236}">
                      <a16:creationId xmlns:a16="http://schemas.microsoft.com/office/drawing/2014/main" id="{88C48D18-9C39-43C0-B626-8B2A0AD7094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1" name="フリーフォーム: 図形 1900">
                  <a:extLst>
                    <a:ext uri="{FF2B5EF4-FFF2-40B4-BE49-F238E27FC236}">
                      <a16:creationId xmlns:a16="http://schemas.microsoft.com/office/drawing/2014/main" id="{93D7F669-E937-476E-AA74-12DA7EAA02E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3" name="グループ化 1882">
                <a:extLst>
                  <a:ext uri="{FF2B5EF4-FFF2-40B4-BE49-F238E27FC236}">
                    <a16:creationId xmlns:a16="http://schemas.microsoft.com/office/drawing/2014/main" id="{7694D63C-84EE-431B-9FD8-BC85A3B12B78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6" name="楕円 1895">
                  <a:extLst>
                    <a:ext uri="{FF2B5EF4-FFF2-40B4-BE49-F238E27FC236}">
                      <a16:creationId xmlns:a16="http://schemas.microsoft.com/office/drawing/2014/main" id="{9E1D949D-171C-43A7-8EE1-35770198AA2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3A512201-A8E3-4C4D-9DE5-4C3DA8BC45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8" name="フリーフォーム: 図形 1897">
                  <a:extLst>
                    <a:ext uri="{FF2B5EF4-FFF2-40B4-BE49-F238E27FC236}">
                      <a16:creationId xmlns:a16="http://schemas.microsoft.com/office/drawing/2014/main" id="{9818038D-DEF6-46CC-8C8F-AB96F0B4095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4" name="グループ化 1883">
                <a:extLst>
                  <a:ext uri="{FF2B5EF4-FFF2-40B4-BE49-F238E27FC236}">
                    <a16:creationId xmlns:a16="http://schemas.microsoft.com/office/drawing/2014/main" id="{22CA0EC9-F453-461E-A263-245C7A37BC24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3" name="楕円 1892">
                  <a:extLst>
                    <a:ext uri="{FF2B5EF4-FFF2-40B4-BE49-F238E27FC236}">
                      <a16:creationId xmlns:a16="http://schemas.microsoft.com/office/drawing/2014/main" id="{3F3CE7CC-F5B7-4AB1-8746-26BBBA551A8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フリーフォーム: 図形 1893">
                  <a:extLst>
                    <a:ext uri="{FF2B5EF4-FFF2-40B4-BE49-F238E27FC236}">
                      <a16:creationId xmlns:a16="http://schemas.microsoft.com/office/drawing/2014/main" id="{063E7050-F118-4DE7-88C1-9C059845049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952A3E33-073F-4C2E-AEF6-6538B07A7D9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5" name="グループ化 1884">
                <a:extLst>
                  <a:ext uri="{FF2B5EF4-FFF2-40B4-BE49-F238E27FC236}">
                    <a16:creationId xmlns:a16="http://schemas.microsoft.com/office/drawing/2014/main" id="{CA698173-98AF-496F-8736-7E0BC6EF1643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1890" name="楕円 1889">
                  <a:extLst>
                    <a:ext uri="{FF2B5EF4-FFF2-40B4-BE49-F238E27FC236}">
                      <a16:creationId xmlns:a16="http://schemas.microsoft.com/office/drawing/2014/main" id="{15791EBD-6496-4593-A0B5-DC55123170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5C4D9E6E-BD60-4994-8E76-CD8F064D46B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BE0A623F-044B-43DC-AD40-BC87FED0034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6" name="グループ化 1885">
                <a:extLst>
                  <a:ext uri="{FF2B5EF4-FFF2-40B4-BE49-F238E27FC236}">
                    <a16:creationId xmlns:a16="http://schemas.microsoft.com/office/drawing/2014/main" id="{83C04D85-B7D1-4CAF-80B8-764150707D7B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1887" name="楕円 1886">
                  <a:extLst>
                    <a:ext uri="{FF2B5EF4-FFF2-40B4-BE49-F238E27FC236}">
                      <a16:creationId xmlns:a16="http://schemas.microsoft.com/office/drawing/2014/main" id="{08C5BC32-E21B-41D7-A843-FC9D55159FF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フリーフォーム: 図形 1887">
                  <a:extLst>
                    <a:ext uri="{FF2B5EF4-FFF2-40B4-BE49-F238E27FC236}">
                      <a16:creationId xmlns:a16="http://schemas.microsoft.com/office/drawing/2014/main" id="{2A255425-EFAC-42D0-A21F-272B76F7A7F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5E75535D-EEBC-48B5-AB40-452B24E6E23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65" name="グループ化 1964">
            <a:extLst>
              <a:ext uri="{FF2B5EF4-FFF2-40B4-BE49-F238E27FC236}">
                <a16:creationId xmlns:a16="http://schemas.microsoft.com/office/drawing/2014/main" id="{E8753F9F-D47E-4A4A-AF2F-BD95E87B1DA1}"/>
              </a:ext>
            </a:extLst>
          </p:cNvPr>
          <p:cNvGrpSpPr/>
          <p:nvPr/>
        </p:nvGrpSpPr>
        <p:grpSpPr>
          <a:xfrm>
            <a:off x="4114031" y="1080011"/>
            <a:ext cx="1405191" cy="2391028"/>
            <a:chOff x="5450062" y="2384413"/>
            <a:chExt cx="1306252" cy="2222678"/>
          </a:xfrm>
        </p:grpSpPr>
        <p:sp>
          <p:nvSpPr>
            <p:cNvPr id="1966" name="フリーフォーム: 図形 1965">
              <a:extLst>
                <a:ext uri="{FF2B5EF4-FFF2-40B4-BE49-F238E27FC236}">
                  <a16:creationId xmlns:a16="http://schemas.microsoft.com/office/drawing/2014/main" id="{1F355327-8344-4362-AA09-636F3D94668B}"/>
                </a:ext>
              </a:extLst>
            </p:cNvPr>
            <p:cNvSpPr/>
            <p:nvPr/>
          </p:nvSpPr>
          <p:spPr>
            <a:xfrm rot="16200000">
              <a:off x="5678750" y="2372408"/>
              <a:ext cx="508957" cy="532967"/>
            </a:xfrm>
            <a:custGeom>
              <a:avLst/>
              <a:gdLst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266270 w 693275"/>
                <a:gd name="connsiteY9" fmla="*/ 309431 h 725980"/>
                <a:gd name="connsiteX10" fmla="*/ 611451 w 693275"/>
                <a:gd name="connsiteY10" fmla="*/ 309431 h 725980"/>
                <a:gd name="connsiteX11" fmla="*/ 591182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83785 w 693275"/>
                <a:gd name="connsiteY1" fmla="*/ 363000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275" h="725980">
                  <a:moveTo>
                    <a:pt x="693275" y="0"/>
                  </a:moveTo>
                  <a:lnTo>
                    <a:pt x="683785" y="363000"/>
                  </a:lnTo>
                  <a:lnTo>
                    <a:pt x="693274" y="725980"/>
                  </a:lnTo>
                  <a:lnTo>
                    <a:pt x="591181" y="725980"/>
                  </a:lnTo>
                  <a:lnTo>
                    <a:pt x="612473" y="400932"/>
                  </a:lnTo>
                  <a:lnTo>
                    <a:pt x="305245" y="386648"/>
                  </a:lnTo>
                  <a:lnTo>
                    <a:pt x="64701" y="655765"/>
                  </a:lnTo>
                  <a:lnTo>
                    <a:pt x="0" y="591064"/>
                  </a:lnTo>
                  <a:lnTo>
                    <a:pt x="266270" y="324794"/>
                  </a:lnTo>
                  <a:lnTo>
                    <a:pt x="611451" y="309431"/>
                  </a:lnTo>
                  <a:lnTo>
                    <a:pt x="591182" y="0"/>
                  </a:lnTo>
                  <a:lnTo>
                    <a:pt x="69327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67" name="グループ化 1966">
              <a:extLst>
                <a:ext uri="{FF2B5EF4-FFF2-40B4-BE49-F238E27FC236}">
                  <a16:creationId xmlns:a16="http://schemas.microsoft.com/office/drawing/2014/main" id="{FFCCB940-B826-44D6-AFAD-A2D75183773D}"/>
                </a:ext>
              </a:extLst>
            </p:cNvPr>
            <p:cNvGrpSpPr/>
            <p:nvPr/>
          </p:nvGrpSpPr>
          <p:grpSpPr>
            <a:xfrm>
              <a:off x="5982892" y="3355344"/>
              <a:ext cx="374600" cy="371520"/>
              <a:chOff x="3187700" y="2724150"/>
              <a:chExt cx="482600" cy="478632"/>
            </a:xfrm>
          </p:grpSpPr>
          <p:sp>
            <p:nvSpPr>
              <p:cNvPr id="2068" name="楕円 2067">
                <a:extLst>
                  <a:ext uri="{FF2B5EF4-FFF2-40B4-BE49-F238E27FC236}">
                    <a16:creationId xmlns:a16="http://schemas.microsoft.com/office/drawing/2014/main" id="{DEFA4638-4BAC-4D14-BDE1-71308C8CDEE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9" name="フリーフォーム: 図形 2068">
                <a:extLst>
                  <a:ext uri="{FF2B5EF4-FFF2-40B4-BE49-F238E27FC236}">
                    <a16:creationId xmlns:a16="http://schemas.microsoft.com/office/drawing/2014/main" id="{23C378C0-86C2-4150-9523-5265457D5FC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0" name="フリーフォーム: 図形 2069">
                <a:extLst>
                  <a:ext uri="{FF2B5EF4-FFF2-40B4-BE49-F238E27FC236}">
                    <a16:creationId xmlns:a16="http://schemas.microsoft.com/office/drawing/2014/main" id="{725415BC-2A58-4319-B7ED-5E53F76F5B2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8" name="グループ化 1967">
              <a:extLst>
                <a:ext uri="{FF2B5EF4-FFF2-40B4-BE49-F238E27FC236}">
                  <a16:creationId xmlns:a16="http://schemas.microsoft.com/office/drawing/2014/main" id="{C46C1BBD-8148-4FCD-812C-D16475BE3B07}"/>
                </a:ext>
              </a:extLst>
            </p:cNvPr>
            <p:cNvGrpSpPr/>
            <p:nvPr/>
          </p:nvGrpSpPr>
          <p:grpSpPr>
            <a:xfrm>
              <a:off x="5457238" y="3209000"/>
              <a:ext cx="374600" cy="371520"/>
              <a:chOff x="3187700" y="2724150"/>
              <a:chExt cx="482600" cy="478632"/>
            </a:xfrm>
          </p:grpSpPr>
          <p:sp>
            <p:nvSpPr>
              <p:cNvPr id="2065" name="楕円 2064">
                <a:extLst>
                  <a:ext uri="{FF2B5EF4-FFF2-40B4-BE49-F238E27FC236}">
                    <a16:creationId xmlns:a16="http://schemas.microsoft.com/office/drawing/2014/main" id="{3437E75E-5B7D-42AD-A19F-EA4676B28ED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6" name="フリーフォーム: 図形 2065">
                <a:extLst>
                  <a:ext uri="{FF2B5EF4-FFF2-40B4-BE49-F238E27FC236}">
                    <a16:creationId xmlns:a16="http://schemas.microsoft.com/office/drawing/2014/main" id="{6DC33A98-6D61-4736-8076-BDC2B7A70E7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7" name="フリーフォーム: 図形 2066">
                <a:extLst>
                  <a:ext uri="{FF2B5EF4-FFF2-40B4-BE49-F238E27FC236}">
                    <a16:creationId xmlns:a16="http://schemas.microsoft.com/office/drawing/2014/main" id="{9945A020-0B61-4F74-A20A-41E71F9667C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9" name="グループ化 1968">
              <a:extLst>
                <a:ext uri="{FF2B5EF4-FFF2-40B4-BE49-F238E27FC236}">
                  <a16:creationId xmlns:a16="http://schemas.microsoft.com/office/drawing/2014/main" id="{C237DC4F-AB14-403D-B1E1-7545DB8D2033}"/>
                </a:ext>
              </a:extLst>
            </p:cNvPr>
            <p:cNvGrpSpPr/>
            <p:nvPr/>
          </p:nvGrpSpPr>
          <p:grpSpPr>
            <a:xfrm>
              <a:off x="6088417" y="2640429"/>
              <a:ext cx="374600" cy="371520"/>
              <a:chOff x="3187700" y="2724150"/>
              <a:chExt cx="482600" cy="478632"/>
            </a:xfrm>
          </p:grpSpPr>
          <p:sp>
            <p:nvSpPr>
              <p:cNvPr id="2062" name="楕円 2061">
                <a:extLst>
                  <a:ext uri="{FF2B5EF4-FFF2-40B4-BE49-F238E27FC236}">
                    <a16:creationId xmlns:a16="http://schemas.microsoft.com/office/drawing/2014/main" id="{83521C07-47A0-4DE2-A8D8-18349465F6C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3" name="フリーフォーム: 図形 2062">
                <a:extLst>
                  <a:ext uri="{FF2B5EF4-FFF2-40B4-BE49-F238E27FC236}">
                    <a16:creationId xmlns:a16="http://schemas.microsoft.com/office/drawing/2014/main" id="{2886B1F1-EBAE-43C5-9792-F869B0476CD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4" name="フリーフォーム: 図形 2063">
                <a:extLst>
                  <a:ext uri="{FF2B5EF4-FFF2-40B4-BE49-F238E27FC236}">
                    <a16:creationId xmlns:a16="http://schemas.microsoft.com/office/drawing/2014/main" id="{968C1DD8-3021-4B92-A7AC-8645BC4DB344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0" name="グループ化 1969">
              <a:extLst>
                <a:ext uri="{FF2B5EF4-FFF2-40B4-BE49-F238E27FC236}">
                  <a16:creationId xmlns:a16="http://schemas.microsoft.com/office/drawing/2014/main" id="{4325678E-3266-456E-B226-82917C3BA1F0}"/>
                </a:ext>
              </a:extLst>
            </p:cNvPr>
            <p:cNvGrpSpPr/>
            <p:nvPr/>
          </p:nvGrpSpPr>
          <p:grpSpPr>
            <a:xfrm>
              <a:off x="5639843" y="2761199"/>
              <a:ext cx="374600" cy="371520"/>
              <a:chOff x="3187700" y="2724150"/>
              <a:chExt cx="482600" cy="478632"/>
            </a:xfrm>
          </p:grpSpPr>
          <p:sp>
            <p:nvSpPr>
              <p:cNvPr id="2059" name="楕円 2058">
                <a:extLst>
                  <a:ext uri="{FF2B5EF4-FFF2-40B4-BE49-F238E27FC236}">
                    <a16:creationId xmlns:a16="http://schemas.microsoft.com/office/drawing/2014/main" id="{E13CEEF2-2400-4F7E-9865-017DC8C40F2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0" name="フリーフォーム: 図形 2059">
                <a:extLst>
                  <a:ext uri="{FF2B5EF4-FFF2-40B4-BE49-F238E27FC236}">
                    <a16:creationId xmlns:a16="http://schemas.microsoft.com/office/drawing/2014/main" id="{62410FE7-0A2C-4C46-B7A9-8E3E402149F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1" name="フリーフォーム: 図形 2060">
                <a:extLst>
                  <a:ext uri="{FF2B5EF4-FFF2-40B4-BE49-F238E27FC236}">
                    <a16:creationId xmlns:a16="http://schemas.microsoft.com/office/drawing/2014/main" id="{B4673D8A-3978-41DD-978C-15ABD1870BB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1" name="グループ化 1970">
              <a:extLst>
                <a:ext uri="{FF2B5EF4-FFF2-40B4-BE49-F238E27FC236}">
                  <a16:creationId xmlns:a16="http://schemas.microsoft.com/office/drawing/2014/main" id="{AAB9AE17-4816-48B1-B874-D658B7585711}"/>
                </a:ext>
              </a:extLst>
            </p:cNvPr>
            <p:cNvGrpSpPr/>
            <p:nvPr/>
          </p:nvGrpSpPr>
          <p:grpSpPr>
            <a:xfrm>
              <a:off x="5932483" y="4209690"/>
              <a:ext cx="374600" cy="371520"/>
              <a:chOff x="3187700" y="2724150"/>
              <a:chExt cx="482600" cy="478632"/>
            </a:xfrm>
          </p:grpSpPr>
          <p:sp>
            <p:nvSpPr>
              <p:cNvPr id="2056" name="楕円 2055">
                <a:extLst>
                  <a:ext uri="{FF2B5EF4-FFF2-40B4-BE49-F238E27FC236}">
                    <a16:creationId xmlns:a16="http://schemas.microsoft.com/office/drawing/2014/main" id="{5436ED08-A23A-4EAC-B542-48802779E8F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7" name="フリーフォーム: 図形 2056">
                <a:extLst>
                  <a:ext uri="{FF2B5EF4-FFF2-40B4-BE49-F238E27FC236}">
                    <a16:creationId xmlns:a16="http://schemas.microsoft.com/office/drawing/2014/main" id="{5765E455-71A3-4509-A70A-82D8FB390F0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8" name="フリーフォーム: 図形 2057">
                <a:extLst>
                  <a:ext uri="{FF2B5EF4-FFF2-40B4-BE49-F238E27FC236}">
                    <a16:creationId xmlns:a16="http://schemas.microsoft.com/office/drawing/2014/main" id="{110DC834-26C7-4008-9F60-704D0BAFAAA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2" name="グループ化 1971">
              <a:extLst>
                <a:ext uri="{FF2B5EF4-FFF2-40B4-BE49-F238E27FC236}">
                  <a16:creationId xmlns:a16="http://schemas.microsoft.com/office/drawing/2014/main" id="{3D22B647-B351-4DA0-8738-86ED5CDF5539}"/>
                </a:ext>
              </a:extLst>
            </p:cNvPr>
            <p:cNvGrpSpPr/>
            <p:nvPr/>
          </p:nvGrpSpPr>
          <p:grpSpPr>
            <a:xfrm>
              <a:off x="5734075" y="3890513"/>
              <a:ext cx="374600" cy="371520"/>
              <a:chOff x="3187700" y="2724150"/>
              <a:chExt cx="482600" cy="478632"/>
            </a:xfrm>
          </p:grpSpPr>
          <p:sp>
            <p:nvSpPr>
              <p:cNvPr id="2053" name="楕円 2052">
                <a:extLst>
                  <a:ext uri="{FF2B5EF4-FFF2-40B4-BE49-F238E27FC236}">
                    <a16:creationId xmlns:a16="http://schemas.microsoft.com/office/drawing/2014/main" id="{B6A4FA2F-6E32-47F3-BB8E-3C9D0B7BB100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4" name="フリーフォーム: 図形 2053">
                <a:extLst>
                  <a:ext uri="{FF2B5EF4-FFF2-40B4-BE49-F238E27FC236}">
                    <a16:creationId xmlns:a16="http://schemas.microsoft.com/office/drawing/2014/main" id="{B7EA0F61-E106-45CB-A5F9-81349392B08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5" name="フリーフォーム: 図形 2054">
                <a:extLst>
                  <a:ext uri="{FF2B5EF4-FFF2-40B4-BE49-F238E27FC236}">
                    <a16:creationId xmlns:a16="http://schemas.microsoft.com/office/drawing/2014/main" id="{84F024E5-9370-42C1-8B69-7DF8FB5287E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3" name="グループ化 1972">
              <a:extLst>
                <a:ext uri="{FF2B5EF4-FFF2-40B4-BE49-F238E27FC236}">
                  <a16:creationId xmlns:a16="http://schemas.microsoft.com/office/drawing/2014/main" id="{ADA58073-3A2B-40D2-9707-DD0EB10CD58D}"/>
                </a:ext>
              </a:extLst>
            </p:cNvPr>
            <p:cNvGrpSpPr/>
            <p:nvPr/>
          </p:nvGrpSpPr>
          <p:grpSpPr>
            <a:xfrm>
              <a:off x="5672899" y="3605815"/>
              <a:ext cx="374600" cy="371520"/>
              <a:chOff x="3187700" y="2724150"/>
              <a:chExt cx="482600" cy="478632"/>
            </a:xfrm>
          </p:grpSpPr>
          <p:sp>
            <p:nvSpPr>
              <p:cNvPr id="2050" name="楕円 2049">
                <a:extLst>
                  <a:ext uri="{FF2B5EF4-FFF2-40B4-BE49-F238E27FC236}">
                    <a16:creationId xmlns:a16="http://schemas.microsoft.com/office/drawing/2014/main" id="{162FABCC-318A-4DBC-925E-403701FFF0BE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1" name="フリーフォーム: 図形 2050">
                <a:extLst>
                  <a:ext uri="{FF2B5EF4-FFF2-40B4-BE49-F238E27FC236}">
                    <a16:creationId xmlns:a16="http://schemas.microsoft.com/office/drawing/2014/main" id="{22765C43-BF74-4605-BD36-76AA7BDC76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2" name="フリーフォーム: 図形 2051">
                <a:extLst>
                  <a:ext uri="{FF2B5EF4-FFF2-40B4-BE49-F238E27FC236}">
                    <a16:creationId xmlns:a16="http://schemas.microsoft.com/office/drawing/2014/main" id="{07F451F7-C49A-4E4D-93EB-41C81DCA811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4" name="グループ化 1973">
              <a:extLst>
                <a:ext uri="{FF2B5EF4-FFF2-40B4-BE49-F238E27FC236}">
                  <a16:creationId xmlns:a16="http://schemas.microsoft.com/office/drawing/2014/main" id="{A18A9480-A908-464F-BF3F-1330E439DE69}"/>
                </a:ext>
              </a:extLst>
            </p:cNvPr>
            <p:cNvGrpSpPr/>
            <p:nvPr/>
          </p:nvGrpSpPr>
          <p:grpSpPr>
            <a:xfrm>
              <a:off x="6295451" y="2777706"/>
              <a:ext cx="374600" cy="371520"/>
              <a:chOff x="3187700" y="2724150"/>
              <a:chExt cx="482600" cy="478632"/>
            </a:xfrm>
          </p:grpSpPr>
          <p:sp>
            <p:nvSpPr>
              <p:cNvPr id="2047" name="楕円 2046">
                <a:extLst>
                  <a:ext uri="{FF2B5EF4-FFF2-40B4-BE49-F238E27FC236}">
                    <a16:creationId xmlns:a16="http://schemas.microsoft.com/office/drawing/2014/main" id="{9E408228-D52F-440E-8AD8-446552EDC87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8" name="フリーフォーム: 図形 2047">
                <a:extLst>
                  <a:ext uri="{FF2B5EF4-FFF2-40B4-BE49-F238E27FC236}">
                    <a16:creationId xmlns:a16="http://schemas.microsoft.com/office/drawing/2014/main" id="{4D0E88FC-7DE3-4283-A60C-2140EFB1CDA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フリーフォーム: 図形 2048">
                <a:extLst>
                  <a:ext uri="{FF2B5EF4-FFF2-40B4-BE49-F238E27FC236}">
                    <a16:creationId xmlns:a16="http://schemas.microsoft.com/office/drawing/2014/main" id="{209876A0-93CA-49DB-BE30-8DDD01B6B2F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5" name="グループ化 1974">
              <a:extLst>
                <a:ext uri="{FF2B5EF4-FFF2-40B4-BE49-F238E27FC236}">
                  <a16:creationId xmlns:a16="http://schemas.microsoft.com/office/drawing/2014/main" id="{7E0B21FA-64EE-4F07-A0F2-9DE4C87C5C3D}"/>
                </a:ext>
              </a:extLst>
            </p:cNvPr>
            <p:cNvGrpSpPr/>
            <p:nvPr/>
          </p:nvGrpSpPr>
          <p:grpSpPr>
            <a:xfrm>
              <a:off x="5864130" y="2717321"/>
              <a:ext cx="374600" cy="371520"/>
              <a:chOff x="3187700" y="2724150"/>
              <a:chExt cx="482600" cy="478632"/>
            </a:xfrm>
          </p:grpSpPr>
          <p:sp>
            <p:nvSpPr>
              <p:cNvPr id="2044" name="楕円 2043">
                <a:extLst>
                  <a:ext uri="{FF2B5EF4-FFF2-40B4-BE49-F238E27FC236}">
                    <a16:creationId xmlns:a16="http://schemas.microsoft.com/office/drawing/2014/main" id="{60C1C1C4-1708-49D7-9E1E-AB0E5E28526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5" name="フリーフォーム: 図形 2044">
                <a:extLst>
                  <a:ext uri="{FF2B5EF4-FFF2-40B4-BE49-F238E27FC236}">
                    <a16:creationId xmlns:a16="http://schemas.microsoft.com/office/drawing/2014/main" id="{A8818286-67C2-4C8D-BFA0-F28B4278692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9F4DDAC-C0CB-4DB9-BE01-6ED19CD0A19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6" name="グループ化 1975">
              <a:extLst>
                <a:ext uri="{FF2B5EF4-FFF2-40B4-BE49-F238E27FC236}">
                  <a16:creationId xmlns:a16="http://schemas.microsoft.com/office/drawing/2014/main" id="{79EC46DC-AC4F-4FD7-82F7-7688659974DD}"/>
                </a:ext>
              </a:extLst>
            </p:cNvPr>
            <p:cNvGrpSpPr/>
            <p:nvPr/>
          </p:nvGrpSpPr>
          <p:grpSpPr>
            <a:xfrm>
              <a:off x="5450062" y="2924355"/>
              <a:ext cx="374600" cy="371520"/>
              <a:chOff x="3187700" y="2724150"/>
              <a:chExt cx="482600" cy="478632"/>
            </a:xfrm>
          </p:grpSpPr>
          <p:sp>
            <p:nvSpPr>
              <p:cNvPr id="2041" name="楕円 2040">
                <a:extLst>
                  <a:ext uri="{FF2B5EF4-FFF2-40B4-BE49-F238E27FC236}">
                    <a16:creationId xmlns:a16="http://schemas.microsoft.com/office/drawing/2014/main" id="{BFF1886C-6EFE-4AAD-8184-4AFC2AB2762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2" name="フリーフォーム: 図形 2041">
                <a:extLst>
                  <a:ext uri="{FF2B5EF4-FFF2-40B4-BE49-F238E27FC236}">
                    <a16:creationId xmlns:a16="http://schemas.microsoft.com/office/drawing/2014/main" id="{D8806C74-A6DA-4B1F-A4F3-4145D9B5763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3" name="フリーフォーム: 図形 2042">
                <a:extLst>
                  <a:ext uri="{FF2B5EF4-FFF2-40B4-BE49-F238E27FC236}">
                    <a16:creationId xmlns:a16="http://schemas.microsoft.com/office/drawing/2014/main" id="{116322A5-5449-44CE-A6F0-6C4F83A7BB9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7" name="グループ化 1976">
              <a:extLst>
                <a:ext uri="{FF2B5EF4-FFF2-40B4-BE49-F238E27FC236}">
                  <a16:creationId xmlns:a16="http://schemas.microsoft.com/office/drawing/2014/main" id="{BA35FF64-4FFC-440A-9D4C-9495348D5E8D}"/>
                </a:ext>
              </a:extLst>
            </p:cNvPr>
            <p:cNvGrpSpPr/>
            <p:nvPr/>
          </p:nvGrpSpPr>
          <p:grpSpPr>
            <a:xfrm>
              <a:off x="6105669" y="2958861"/>
              <a:ext cx="374600" cy="371520"/>
              <a:chOff x="3187700" y="2724150"/>
              <a:chExt cx="482600" cy="478632"/>
            </a:xfrm>
          </p:grpSpPr>
          <p:sp>
            <p:nvSpPr>
              <p:cNvPr id="2038" name="楕円 2037">
                <a:extLst>
                  <a:ext uri="{FF2B5EF4-FFF2-40B4-BE49-F238E27FC236}">
                    <a16:creationId xmlns:a16="http://schemas.microsoft.com/office/drawing/2014/main" id="{740DE90C-BBE9-417F-83BD-653F1CC11C9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9" name="フリーフォーム: 図形 2038">
                <a:extLst>
                  <a:ext uri="{FF2B5EF4-FFF2-40B4-BE49-F238E27FC236}">
                    <a16:creationId xmlns:a16="http://schemas.microsoft.com/office/drawing/2014/main" id="{A41987CB-2963-4816-A6C7-09153FA8BF2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0" name="フリーフォーム: 図形 2039">
                <a:extLst>
                  <a:ext uri="{FF2B5EF4-FFF2-40B4-BE49-F238E27FC236}">
                    <a16:creationId xmlns:a16="http://schemas.microsoft.com/office/drawing/2014/main" id="{1F2D0AEE-7FE0-4919-A72B-FC2B73FAFBC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8" name="グループ化 1977">
              <a:extLst>
                <a:ext uri="{FF2B5EF4-FFF2-40B4-BE49-F238E27FC236}">
                  <a16:creationId xmlns:a16="http://schemas.microsoft.com/office/drawing/2014/main" id="{0F2F5327-4E18-46A2-ADE6-1E3ECBEECBE0}"/>
                </a:ext>
              </a:extLst>
            </p:cNvPr>
            <p:cNvGrpSpPr/>
            <p:nvPr/>
          </p:nvGrpSpPr>
          <p:grpSpPr>
            <a:xfrm>
              <a:off x="5639843" y="3096884"/>
              <a:ext cx="374600" cy="371520"/>
              <a:chOff x="3187700" y="2724150"/>
              <a:chExt cx="482600" cy="478632"/>
            </a:xfrm>
          </p:grpSpPr>
          <p:sp>
            <p:nvSpPr>
              <p:cNvPr id="2035" name="楕円 2034">
                <a:extLst>
                  <a:ext uri="{FF2B5EF4-FFF2-40B4-BE49-F238E27FC236}">
                    <a16:creationId xmlns:a16="http://schemas.microsoft.com/office/drawing/2014/main" id="{25FC8082-67DE-43BA-9614-BCBBD9DE7FF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6" name="フリーフォーム: 図形 2035">
                <a:extLst>
                  <a:ext uri="{FF2B5EF4-FFF2-40B4-BE49-F238E27FC236}">
                    <a16:creationId xmlns:a16="http://schemas.microsoft.com/office/drawing/2014/main" id="{20688146-1CBB-41B8-8B4B-67678044943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7" name="フリーフォーム: 図形 2036">
                <a:extLst>
                  <a:ext uri="{FF2B5EF4-FFF2-40B4-BE49-F238E27FC236}">
                    <a16:creationId xmlns:a16="http://schemas.microsoft.com/office/drawing/2014/main" id="{5F128DC7-1C2B-43EB-A30B-07D3A95DBDD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9" name="グループ化 1978">
              <a:extLst>
                <a:ext uri="{FF2B5EF4-FFF2-40B4-BE49-F238E27FC236}">
                  <a16:creationId xmlns:a16="http://schemas.microsoft.com/office/drawing/2014/main" id="{8B3318F4-480C-41CE-85AC-864FC09679C9}"/>
                </a:ext>
              </a:extLst>
            </p:cNvPr>
            <p:cNvGrpSpPr/>
            <p:nvPr/>
          </p:nvGrpSpPr>
          <p:grpSpPr>
            <a:xfrm>
              <a:off x="6329956" y="3191775"/>
              <a:ext cx="374600" cy="371520"/>
              <a:chOff x="3187700" y="2724150"/>
              <a:chExt cx="482600" cy="478632"/>
            </a:xfrm>
          </p:grpSpPr>
          <p:sp>
            <p:nvSpPr>
              <p:cNvPr id="2032" name="楕円 2031">
                <a:extLst>
                  <a:ext uri="{FF2B5EF4-FFF2-40B4-BE49-F238E27FC236}">
                    <a16:creationId xmlns:a16="http://schemas.microsoft.com/office/drawing/2014/main" id="{F766E2F6-D47C-42B8-ADDC-36E6E3A6FC8F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3" name="フリーフォーム: 図形 2032">
                <a:extLst>
                  <a:ext uri="{FF2B5EF4-FFF2-40B4-BE49-F238E27FC236}">
                    <a16:creationId xmlns:a16="http://schemas.microsoft.com/office/drawing/2014/main" id="{E26CF687-6FD4-4D27-BEBB-C115548B1F5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4" name="フリーフォーム: 図形 2033">
                <a:extLst>
                  <a:ext uri="{FF2B5EF4-FFF2-40B4-BE49-F238E27FC236}">
                    <a16:creationId xmlns:a16="http://schemas.microsoft.com/office/drawing/2014/main" id="{A3723BF2-667A-4494-BEF7-FA4CACFACE8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0" name="グループ化 1979">
              <a:extLst>
                <a:ext uri="{FF2B5EF4-FFF2-40B4-BE49-F238E27FC236}">
                  <a16:creationId xmlns:a16="http://schemas.microsoft.com/office/drawing/2014/main" id="{67704DF2-3656-49DA-9FEC-EF2ADEF61F22}"/>
                </a:ext>
              </a:extLst>
            </p:cNvPr>
            <p:cNvGrpSpPr/>
            <p:nvPr/>
          </p:nvGrpSpPr>
          <p:grpSpPr>
            <a:xfrm>
              <a:off x="5631217" y="3364303"/>
              <a:ext cx="374600" cy="371520"/>
              <a:chOff x="3187700" y="2724150"/>
              <a:chExt cx="482600" cy="478632"/>
            </a:xfrm>
          </p:grpSpPr>
          <p:sp>
            <p:nvSpPr>
              <p:cNvPr id="2029" name="楕円 2028">
                <a:extLst>
                  <a:ext uri="{FF2B5EF4-FFF2-40B4-BE49-F238E27FC236}">
                    <a16:creationId xmlns:a16="http://schemas.microsoft.com/office/drawing/2014/main" id="{6F3F5F42-10CD-4860-A181-7CA9D8C347DD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0" name="フリーフォーム: 図形 2029">
                <a:extLst>
                  <a:ext uri="{FF2B5EF4-FFF2-40B4-BE49-F238E27FC236}">
                    <a16:creationId xmlns:a16="http://schemas.microsoft.com/office/drawing/2014/main" id="{8CF19377-1799-4540-935E-E3C5AD6291D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1" name="フリーフォーム: 図形 2030">
                <a:extLst>
                  <a:ext uri="{FF2B5EF4-FFF2-40B4-BE49-F238E27FC236}">
                    <a16:creationId xmlns:a16="http://schemas.microsoft.com/office/drawing/2014/main" id="{EE667B2E-2916-4A1C-BB88-0F6ACC5665A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1" name="グループ化 1980">
              <a:extLst>
                <a:ext uri="{FF2B5EF4-FFF2-40B4-BE49-F238E27FC236}">
                  <a16:creationId xmlns:a16="http://schemas.microsoft.com/office/drawing/2014/main" id="{84389DA1-31B3-4D5B-88D3-2EF61E06908C}"/>
                </a:ext>
              </a:extLst>
            </p:cNvPr>
            <p:cNvGrpSpPr/>
            <p:nvPr/>
          </p:nvGrpSpPr>
          <p:grpSpPr>
            <a:xfrm>
              <a:off x="5846877" y="3554084"/>
              <a:ext cx="374600" cy="371520"/>
              <a:chOff x="3187700" y="2724150"/>
              <a:chExt cx="482600" cy="478632"/>
            </a:xfrm>
          </p:grpSpPr>
          <p:sp>
            <p:nvSpPr>
              <p:cNvPr id="2026" name="楕円 2025">
                <a:extLst>
                  <a:ext uri="{FF2B5EF4-FFF2-40B4-BE49-F238E27FC236}">
                    <a16:creationId xmlns:a16="http://schemas.microsoft.com/office/drawing/2014/main" id="{13BA59F2-C457-44ED-B691-D52E363AAF0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7" name="フリーフォーム: 図形 2026">
                <a:extLst>
                  <a:ext uri="{FF2B5EF4-FFF2-40B4-BE49-F238E27FC236}">
                    <a16:creationId xmlns:a16="http://schemas.microsoft.com/office/drawing/2014/main" id="{6C1B0D54-31C5-49C1-990B-20B14FD419D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8" name="フリーフォーム: 図形 2027">
                <a:extLst>
                  <a:ext uri="{FF2B5EF4-FFF2-40B4-BE49-F238E27FC236}">
                    <a16:creationId xmlns:a16="http://schemas.microsoft.com/office/drawing/2014/main" id="{012BD0D9-5574-4F4E-839E-E185F4AA68D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2" name="グループ化 1981">
              <a:extLst>
                <a:ext uri="{FF2B5EF4-FFF2-40B4-BE49-F238E27FC236}">
                  <a16:creationId xmlns:a16="http://schemas.microsoft.com/office/drawing/2014/main" id="{A3E0C5B6-7704-4246-9952-8D55F29632EE}"/>
                </a:ext>
              </a:extLst>
            </p:cNvPr>
            <p:cNvGrpSpPr/>
            <p:nvPr/>
          </p:nvGrpSpPr>
          <p:grpSpPr>
            <a:xfrm>
              <a:off x="6295451" y="3493699"/>
              <a:ext cx="374600" cy="371520"/>
              <a:chOff x="3187700" y="2724150"/>
              <a:chExt cx="482600" cy="478632"/>
            </a:xfrm>
          </p:grpSpPr>
          <p:sp>
            <p:nvSpPr>
              <p:cNvPr id="2023" name="楕円 2022">
                <a:extLst>
                  <a:ext uri="{FF2B5EF4-FFF2-40B4-BE49-F238E27FC236}">
                    <a16:creationId xmlns:a16="http://schemas.microsoft.com/office/drawing/2014/main" id="{DE08A6B1-44E7-4447-8176-DC2FB4789CF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4" name="フリーフォーム: 図形 2023">
                <a:extLst>
                  <a:ext uri="{FF2B5EF4-FFF2-40B4-BE49-F238E27FC236}">
                    <a16:creationId xmlns:a16="http://schemas.microsoft.com/office/drawing/2014/main" id="{D24C6C6B-98CC-4379-BD87-D554EE892A79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5" name="フリーフォーム: 図形 2024">
                <a:extLst>
                  <a:ext uri="{FF2B5EF4-FFF2-40B4-BE49-F238E27FC236}">
                    <a16:creationId xmlns:a16="http://schemas.microsoft.com/office/drawing/2014/main" id="{EC428985-CDF6-4BE5-856C-45156783126A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3" name="グループ化 1982">
              <a:extLst>
                <a:ext uri="{FF2B5EF4-FFF2-40B4-BE49-F238E27FC236}">
                  <a16:creationId xmlns:a16="http://schemas.microsoft.com/office/drawing/2014/main" id="{D675CF7F-1A05-44A8-9579-280747C376C3}"/>
                </a:ext>
              </a:extLst>
            </p:cNvPr>
            <p:cNvGrpSpPr/>
            <p:nvPr/>
          </p:nvGrpSpPr>
          <p:grpSpPr>
            <a:xfrm>
              <a:off x="6243692" y="3743865"/>
              <a:ext cx="374600" cy="371520"/>
              <a:chOff x="3187700" y="2724150"/>
              <a:chExt cx="482600" cy="478632"/>
            </a:xfrm>
          </p:grpSpPr>
          <p:sp>
            <p:nvSpPr>
              <p:cNvPr id="2020" name="楕円 2019">
                <a:extLst>
                  <a:ext uri="{FF2B5EF4-FFF2-40B4-BE49-F238E27FC236}">
                    <a16:creationId xmlns:a16="http://schemas.microsoft.com/office/drawing/2014/main" id="{E318CAA1-C763-40A0-9C7D-85DFB66829C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1" name="フリーフォーム: 図形 2020">
                <a:extLst>
                  <a:ext uri="{FF2B5EF4-FFF2-40B4-BE49-F238E27FC236}">
                    <a16:creationId xmlns:a16="http://schemas.microsoft.com/office/drawing/2014/main" id="{24451D97-CF30-41DC-ACF9-40831165CDAE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2" name="フリーフォーム: 図形 2021">
                <a:extLst>
                  <a:ext uri="{FF2B5EF4-FFF2-40B4-BE49-F238E27FC236}">
                    <a16:creationId xmlns:a16="http://schemas.microsoft.com/office/drawing/2014/main" id="{C958C696-FA54-4EA9-B2E9-9CC32C2108D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4" name="グループ化 1983">
              <a:extLst>
                <a:ext uri="{FF2B5EF4-FFF2-40B4-BE49-F238E27FC236}">
                  <a16:creationId xmlns:a16="http://schemas.microsoft.com/office/drawing/2014/main" id="{ADE82C5F-305D-43DC-8684-311D4B5F5532}"/>
                </a:ext>
              </a:extLst>
            </p:cNvPr>
            <p:cNvGrpSpPr/>
            <p:nvPr/>
          </p:nvGrpSpPr>
          <p:grpSpPr>
            <a:xfrm>
              <a:off x="5855503" y="3812876"/>
              <a:ext cx="374600" cy="371520"/>
              <a:chOff x="3187700" y="2724150"/>
              <a:chExt cx="482600" cy="478632"/>
            </a:xfrm>
          </p:grpSpPr>
          <p:sp>
            <p:nvSpPr>
              <p:cNvPr id="2017" name="楕円 2016">
                <a:extLst>
                  <a:ext uri="{FF2B5EF4-FFF2-40B4-BE49-F238E27FC236}">
                    <a16:creationId xmlns:a16="http://schemas.microsoft.com/office/drawing/2014/main" id="{34AECC31-A004-48E4-B0AC-A206EB0D71F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8" name="フリーフォーム: 図形 2017">
                <a:extLst>
                  <a:ext uri="{FF2B5EF4-FFF2-40B4-BE49-F238E27FC236}">
                    <a16:creationId xmlns:a16="http://schemas.microsoft.com/office/drawing/2014/main" id="{A8ADFB81-9AB4-47C6-BCFE-7D1CD79DE97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9" name="フリーフォーム: 図形 2018">
                <a:extLst>
                  <a:ext uri="{FF2B5EF4-FFF2-40B4-BE49-F238E27FC236}">
                    <a16:creationId xmlns:a16="http://schemas.microsoft.com/office/drawing/2014/main" id="{10B5B568-6C8C-4625-9361-6B8EBA90BCF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5" name="グループ化 1984">
              <a:extLst>
                <a:ext uri="{FF2B5EF4-FFF2-40B4-BE49-F238E27FC236}">
                  <a16:creationId xmlns:a16="http://schemas.microsoft.com/office/drawing/2014/main" id="{0CCAAA07-8B4A-46F7-9D05-A940226774E9}"/>
                </a:ext>
              </a:extLst>
            </p:cNvPr>
            <p:cNvGrpSpPr/>
            <p:nvPr/>
          </p:nvGrpSpPr>
          <p:grpSpPr>
            <a:xfrm>
              <a:off x="5881382" y="4063042"/>
              <a:ext cx="374600" cy="371520"/>
              <a:chOff x="3187700" y="2724150"/>
              <a:chExt cx="482600" cy="478632"/>
            </a:xfrm>
          </p:grpSpPr>
          <p:sp>
            <p:nvSpPr>
              <p:cNvPr id="2014" name="楕円 2013">
                <a:extLst>
                  <a:ext uri="{FF2B5EF4-FFF2-40B4-BE49-F238E27FC236}">
                    <a16:creationId xmlns:a16="http://schemas.microsoft.com/office/drawing/2014/main" id="{F511F476-4EEE-46CC-B457-B93DE90D773C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フリーフォーム: 図形 2014">
                <a:extLst>
                  <a:ext uri="{FF2B5EF4-FFF2-40B4-BE49-F238E27FC236}">
                    <a16:creationId xmlns:a16="http://schemas.microsoft.com/office/drawing/2014/main" id="{4D8445CF-FCDD-4AE5-8EEC-B7BFB31BCA0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フリーフォーム: 図形 2015">
                <a:extLst>
                  <a:ext uri="{FF2B5EF4-FFF2-40B4-BE49-F238E27FC236}">
                    <a16:creationId xmlns:a16="http://schemas.microsoft.com/office/drawing/2014/main" id="{2868E5EF-10AE-4173-A643-F6E95B4A37F5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6" name="グループ化 1985">
              <a:extLst>
                <a:ext uri="{FF2B5EF4-FFF2-40B4-BE49-F238E27FC236}">
                  <a16:creationId xmlns:a16="http://schemas.microsoft.com/office/drawing/2014/main" id="{AE58E655-FEE9-42D2-BFDC-BD544587416C}"/>
                </a:ext>
              </a:extLst>
            </p:cNvPr>
            <p:cNvGrpSpPr/>
            <p:nvPr/>
          </p:nvGrpSpPr>
          <p:grpSpPr>
            <a:xfrm>
              <a:off x="6381714" y="4019910"/>
              <a:ext cx="374600" cy="371520"/>
              <a:chOff x="3187700" y="2724150"/>
              <a:chExt cx="482600" cy="478632"/>
            </a:xfrm>
          </p:grpSpPr>
          <p:sp>
            <p:nvSpPr>
              <p:cNvPr id="2011" name="楕円 2010">
                <a:extLst>
                  <a:ext uri="{FF2B5EF4-FFF2-40B4-BE49-F238E27FC236}">
                    <a16:creationId xmlns:a16="http://schemas.microsoft.com/office/drawing/2014/main" id="{44E1FBE4-401E-4985-8A6E-6E9D80B3D53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D4B18795-307E-4A75-94C9-B7EEC7CF3C7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E22C88FC-1C0C-49FF-B6F4-1EB5AA78B7C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7" name="グループ化 1986">
              <a:extLst>
                <a:ext uri="{FF2B5EF4-FFF2-40B4-BE49-F238E27FC236}">
                  <a16:creationId xmlns:a16="http://schemas.microsoft.com/office/drawing/2014/main" id="{E0FF60FF-DAF2-472F-A1F7-CD3CC74B28AF}"/>
                </a:ext>
              </a:extLst>
            </p:cNvPr>
            <p:cNvGrpSpPr/>
            <p:nvPr/>
          </p:nvGrpSpPr>
          <p:grpSpPr>
            <a:xfrm>
              <a:off x="6148800" y="4235571"/>
              <a:ext cx="374600" cy="371520"/>
              <a:chOff x="3187700" y="2724150"/>
              <a:chExt cx="482600" cy="478632"/>
            </a:xfrm>
          </p:grpSpPr>
          <p:sp>
            <p:nvSpPr>
              <p:cNvPr id="2008" name="楕円 2007">
                <a:extLst>
                  <a:ext uri="{FF2B5EF4-FFF2-40B4-BE49-F238E27FC236}">
                    <a16:creationId xmlns:a16="http://schemas.microsoft.com/office/drawing/2014/main" id="{1E5DDC52-A6F4-4592-9F0C-2CC617D7DA5B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BE00379E-04AE-4880-ACDB-B9A9AC29120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979610A7-DD71-46B2-AAE9-17382F03E29B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8" name="グループ化 1987">
              <a:extLst>
                <a:ext uri="{FF2B5EF4-FFF2-40B4-BE49-F238E27FC236}">
                  <a16:creationId xmlns:a16="http://schemas.microsoft.com/office/drawing/2014/main" id="{7C7A254C-4085-4431-B9EE-49840841C8A7}"/>
                </a:ext>
              </a:extLst>
            </p:cNvPr>
            <p:cNvGrpSpPr/>
            <p:nvPr/>
          </p:nvGrpSpPr>
          <p:grpSpPr>
            <a:xfrm>
              <a:off x="5855504" y="2967488"/>
              <a:ext cx="374600" cy="371520"/>
              <a:chOff x="3187700" y="2724150"/>
              <a:chExt cx="482600" cy="478632"/>
            </a:xfrm>
          </p:grpSpPr>
          <p:sp>
            <p:nvSpPr>
              <p:cNvPr id="2005" name="楕円 2004">
                <a:extLst>
                  <a:ext uri="{FF2B5EF4-FFF2-40B4-BE49-F238E27FC236}">
                    <a16:creationId xmlns:a16="http://schemas.microsoft.com/office/drawing/2014/main" id="{963CAD25-6034-4C73-B66F-979B418ACFBE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72C54896-136B-4CCA-A6B9-8E8D9A60072D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D41A901D-4CFB-41AA-8A94-58AA05190CB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9" name="グループ化 1988">
              <a:extLst>
                <a:ext uri="{FF2B5EF4-FFF2-40B4-BE49-F238E27FC236}">
                  <a16:creationId xmlns:a16="http://schemas.microsoft.com/office/drawing/2014/main" id="{492147FB-C525-45B8-B4F9-441661D91BD6}"/>
                </a:ext>
              </a:extLst>
            </p:cNvPr>
            <p:cNvGrpSpPr/>
            <p:nvPr/>
          </p:nvGrpSpPr>
          <p:grpSpPr>
            <a:xfrm>
              <a:off x="6097044" y="3191775"/>
              <a:ext cx="374600" cy="371520"/>
              <a:chOff x="3187700" y="2724150"/>
              <a:chExt cx="482600" cy="478632"/>
            </a:xfrm>
          </p:grpSpPr>
          <p:sp>
            <p:nvSpPr>
              <p:cNvPr id="2002" name="楕円 2001">
                <a:extLst>
                  <a:ext uri="{FF2B5EF4-FFF2-40B4-BE49-F238E27FC236}">
                    <a16:creationId xmlns:a16="http://schemas.microsoft.com/office/drawing/2014/main" id="{18F63B2F-F68F-4B7A-80A6-5A1EEF5D8B5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C0C4B88D-1B6C-46C5-9CE8-19376D6D960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1530BA80-597F-45B7-85C2-AD0A52F8A5E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0" name="グループ化 1989">
              <a:extLst>
                <a:ext uri="{FF2B5EF4-FFF2-40B4-BE49-F238E27FC236}">
                  <a16:creationId xmlns:a16="http://schemas.microsoft.com/office/drawing/2014/main" id="{5D15475A-F8F6-4B3A-A5A2-B64782E4E576}"/>
                </a:ext>
              </a:extLst>
            </p:cNvPr>
            <p:cNvGrpSpPr/>
            <p:nvPr/>
          </p:nvGrpSpPr>
          <p:grpSpPr>
            <a:xfrm>
              <a:off x="6097044" y="3510953"/>
              <a:ext cx="374600" cy="371520"/>
              <a:chOff x="3187700" y="2724150"/>
              <a:chExt cx="482600" cy="478632"/>
            </a:xfrm>
          </p:grpSpPr>
          <p:sp>
            <p:nvSpPr>
              <p:cNvPr id="1999" name="楕円 1998">
                <a:extLst>
                  <a:ext uri="{FF2B5EF4-FFF2-40B4-BE49-F238E27FC236}">
                    <a16:creationId xmlns:a16="http://schemas.microsoft.com/office/drawing/2014/main" id="{540F19CE-E035-4321-8651-FB5DAD5C818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FC50CFE5-27D9-4A1A-A318-13E9C30D79F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63F785BC-19A2-43DE-9C49-301AA11EEAB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1" name="グループ化 1990">
              <a:extLst>
                <a:ext uri="{FF2B5EF4-FFF2-40B4-BE49-F238E27FC236}">
                  <a16:creationId xmlns:a16="http://schemas.microsoft.com/office/drawing/2014/main" id="{DD5AE7BC-A5AB-4324-A79B-9D1E6598B405}"/>
                </a:ext>
              </a:extLst>
            </p:cNvPr>
            <p:cNvGrpSpPr/>
            <p:nvPr/>
          </p:nvGrpSpPr>
          <p:grpSpPr>
            <a:xfrm>
              <a:off x="6122924" y="3916395"/>
              <a:ext cx="374600" cy="371520"/>
              <a:chOff x="3187700" y="2724150"/>
              <a:chExt cx="482600" cy="478632"/>
            </a:xfrm>
          </p:grpSpPr>
          <p:sp>
            <p:nvSpPr>
              <p:cNvPr id="1996" name="楕円 1995">
                <a:extLst>
                  <a:ext uri="{FF2B5EF4-FFF2-40B4-BE49-F238E27FC236}">
                    <a16:creationId xmlns:a16="http://schemas.microsoft.com/office/drawing/2014/main" id="{E6F583FA-546C-4E88-B502-106A22C70A1D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1F456D2A-79BD-4210-8FBC-5F7F5E71804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83523DB6-A311-43A5-BA76-E73E74D4EE8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2" name="グループ化 1991">
              <a:extLst>
                <a:ext uri="{FF2B5EF4-FFF2-40B4-BE49-F238E27FC236}">
                  <a16:creationId xmlns:a16="http://schemas.microsoft.com/office/drawing/2014/main" id="{D7CDC603-1D32-4089-9815-305B5638A189}"/>
                </a:ext>
              </a:extLst>
            </p:cNvPr>
            <p:cNvGrpSpPr/>
            <p:nvPr/>
          </p:nvGrpSpPr>
          <p:grpSpPr>
            <a:xfrm>
              <a:off x="5777867" y="3260787"/>
              <a:ext cx="374600" cy="371520"/>
              <a:chOff x="3187700" y="2724150"/>
              <a:chExt cx="482600" cy="478632"/>
            </a:xfrm>
          </p:grpSpPr>
          <p:sp>
            <p:nvSpPr>
              <p:cNvPr id="1993" name="楕円 1992">
                <a:extLst>
                  <a:ext uri="{FF2B5EF4-FFF2-40B4-BE49-F238E27FC236}">
                    <a16:creationId xmlns:a16="http://schemas.microsoft.com/office/drawing/2014/main" id="{627F5A8F-5065-4216-8211-BC6DC8BC752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CC00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8EBBDB44-83D1-4EBD-A2C1-D50A4514244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D5699E29-5EFC-4372-BA27-3F3C1EBCF39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1" name="グループ化 2070">
            <a:extLst>
              <a:ext uri="{FF2B5EF4-FFF2-40B4-BE49-F238E27FC236}">
                <a16:creationId xmlns:a16="http://schemas.microsoft.com/office/drawing/2014/main" id="{12233C6F-1401-4948-8DFA-3738EF81FED1}"/>
              </a:ext>
            </a:extLst>
          </p:cNvPr>
          <p:cNvGrpSpPr/>
          <p:nvPr/>
        </p:nvGrpSpPr>
        <p:grpSpPr>
          <a:xfrm>
            <a:off x="4144944" y="3949697"/>
            <a:ext cx="1405191" cy="2391028"/>
            <a:chOff x="2517485" y="2384413"/>
            <a:chExt cx="1306252" cy="2222678"/>
          </a:xfrm>
        </p:grpSpPr>
        <p:sp>
          <p:nvSpPr>
            <p:cNvPr id="2072" name="フリーフォーム: 図形 2071">
              <a:extLst>
                <a:ext uri="{FF2B5EF4-FFF2-40B4-BE49-F238E27FC236}">
                  <a16:creationId xmlns:a16="http://schemas.microsoft.com/office/drawing/2014/main" id="{D77D3333-1CA1-4E03-9B28-16796BA39976}"/>
                </a:ext>
              </a:extLst>
            </p:cNvPr>
            <p:cNvSpPr/>
            <p:nvPr/>
          </p:nvSpPr>
          <p:spPr>
            <a:xfrm rot="16200000">
              <a:off x="2730763" y="2372408"/>
              <a:ext cx="508957" cy="532967"/>
            </a:xfrm>
            <a:custGeom>
              <a:avLst/>
              <a:gdLst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266270 w 693275"/>
                <a:gd name="connsiteY9" fmla="*/ 309431 h 725980"/>
                <a:gd name="connsiteX10" fmla="*/ 611451 w 693275"/>
                <a:gd name="connsiteY10" fmla="*/ 309431 h 725980"/>
                <a:gd name="connsiteX11" fmla="*/ 591182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19533 w 693275"/>
                <a:gd name="connsiteY5" fmla="*/ 400932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69497 w 693275"/>
                <a:gd name="connsiteY1" fmla="*/ 362997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  <a:gd name="connsiteX0" fmla="*/ 693275 w 693275"/>
                <a:gd name="connsiteY0" fmla="*/ 0 h 725980"/>
                <a:gd name="connsiteX1" fmla="*/ 683785 w 693275"/>
                <a:gd name="connsiteY1" fmla="*/ 363000 h 725980"/>
                <a:gd name="connsiteX2" fmla="*/ 693274 w 693275"/>
                <a:gd name="connsiteY2" fmla="*/ 725980 h 725980"/>
                <a:gd name="connsiteX3" fmla="*/ 591181 w 693275"/>
                <a:gd name="connsiteY3" fmla="*/ 725980 h 725980"/>
                <a:gd name="connsiteX4" fmla="*/ 612473 w 693275"/>
                <a:gd name="connsiteY4" fmla="*/ 400932 h 725980"/>
                <a:gd name="connsiteX5" fmla="*/ 305245 w 693275"/>
                <a:gd name="connsiteY5" fmla="*/ 386648 h 725980"/>
                <a:gd name="connsiteX6" fmla="*/ 64701 w 693275"/>
                <a:gd name="connsiteY6" fmla="*/ 655765 h 725980"/>
                <a:gd name="connsiteX7" fmla="*/ 0 w 693275"/>
                <a:gd name="connsiteY7" fmla="*/ 591064 h 725980"/>
                <a:gd name="connsiteX8" fmla="*/ 266270 w 693275"/>
                <a:gd name="connsiteY8" fmla="*/ 324794 h 725980"/>
                <a:gd name="connsiteX9" fmla="*/ 611451 w 693275"/>
                <a:gd name="connsiteY9" fmla="*/ 309431 h 725980"/>
                <a:gd name="connsiteX10" fmla="*/ 591182 w 693275"/>
                <a:gd name="connsiteY10" fmla="*/ 0 h 725980"/>
                <a:gd name="connsiteX11" fmla="*/ 693275 w 693275"/>
                <a:gd name="connsiteY11" fmla="*/ 0 h 7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275" h="725980">
                  <a:moveTo>
                    <a:pt x="693275" y="0"/>
                  </a:moveTo>
                  <a:lnTo>
                    <a:pt x="683785" y="363000"/>
                  </a:lnTo>
                  <a:lnTo>
                    <a:pt x="693274" y="725980"/>
                  </a:lnTo>
                  <a:lnTo>
                    <a:pt x="591181" y="725980"/>
                  </a:lnTo>
                  <a:lnTo>
                    <a:pt x="612473" y="400932"/>
                  </a:lnTo>
                  <a:lnTo>
                    <a:pt x="305245" y="386648"/>
                  </a:lnTo>
                  <a:lnTo>
                    <a:pt x="64701" y="655765"/>
                  </a:lnTo>
                  <a:lnTo>
                    <a:pt x="0" y="591064"/>
                  </a:lnTo>
                  <a:lnTo>
                    <a:pt x="266270" y="324794"/>
                  </a:lnTo>
                  <a:lnTo>
                    <a:pt x="611451" y="309431"/>
                  </a:lnTo>
                  <a:lnTo>
                    <a:pt x="591182" y="0"/>
                  </a:lnTo>
                  <a:lnTo>
                    <a:pt x="69327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73" name="グループ化 2072">
              <a:extLst>
                <a:ext uri="{FF2B5EF4-FFF2-40B4-BE49-F238E27FC236}">
                  <a16:creationId xmlns:a16="http://schemas.microsoft.com/office/drawing/2014/main" id="{7E3B6962-A255-4901-BA64-097D6707066B}"/>
                </a:ext>
              </a:extLst>
            </p:cNvPr>
            <p:cNvGrpSpPr/>
            <p:nvPr/>
          </p:nvGrpSpPr>
          <p:grpSpPr>
            <a:xfrm>
              <a:off x="3224294" y="3510647"/>
              <a:ext cx="374600" cy="371520"/>
              <a:chOff x="3187700" y="2724150"/>
              <a:chExt cx="482600" cy="478632"/>
            </a:xfrm>
          </p:grpSpPr>
          <p:sp>
            <p:nvSpPr>
              <p:cNvPr id="2174" name="楕円 2173">
                <a:extLst>
                  <a:ext uri="{FF2B5EF4-FFF2-40B4-BE49-F238E27FC236}">
                    <a16:creationId xmlns:a16="http://schemas.microsoft.com/office/drawing/2014/main" id="{6B80835A-6E0C-4CFA-B123-8EFBEED8FA3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5" name="フリーフォーム: 図形 2174">
                <a:extLst>
                  <a:ext uri="{FF2B5EF4-FFF2-40B4-BE49-F238E27FC236}">
                    <a16:creationId xmlns:a16="http://schemas.microsoft.com/office/drawing/2014/main" id="{C211D022-26EA-40C3-8410-A2F2A96B463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6" name="フリーフォーム: 図形 2175">
                <a:extLst>
                  <a:ext uri="{FF2B5EF4-FFF2-40B4-BE49-F238E27FC236}">
                    <a16:creationId xmlns:a16="http://schemas.microsoft.com/office/drawing/2014/main" id="{16C18148-D41B-47CA-82D8-709B8BEF41E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4" name="グループ化 2073">
              <a:extLst>
                <a:ext uri="{FF2B5EF4-FFF2-40B4-BE49-F238E27FC236}">
                  <a16:creationId xmlns:a16="http://schemas.microsoft.com/office/drawing/2014/main" id="{4933FA05-8C35-450C-AEFB-24B42D5032B2}"/>
                </a:ext>
              </a:extLst>
            </p:cNvPr>
            <p:cNvGrpSpPr/>
            <p:nvPr/>
          </p:nvGrpSpPr>
          <p:grpSpPr>
            <a:xfrm>
              <a:off x="2524661" y="3209000"/>
              <a:ext cx="374600" cy="371520"/>
              <a:chOff x="3187700" y="2724150"/>
              <a:chExt cx="482600" cy="478632"/>
            </a:xfrm>
          </p:grpSpPr>
          <p:sp>
            <p:nvSpPr>
              <p:cNvPr id="2171" name="楕円 2170">
                <a:extLst>
                  <a:ext uri="{FF2B5EF4-FFF2-40B4-BE49-F238E27FC236}">
                    <a16:creationId xmlns:a16="http://schemas.microsoft.com/office/drawing/2014/main" id="{9325BE09-23D8-462A-A82B-7E61FEDC592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2" name="フリーフォーム: 図形 2171">
                <a:extLst>
                  <a:ext uri="{FF2B5EF4-FFF2-40B4-BE49-F238E27FC236}">
                    <a16:creationId xmlns:a16="http://schemas.microsoft.com/office/drawing/2014/main" id="{86D2B8EB-9338-4FCF-9831-8588191D04D7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3" name="フリーフォーム: 図形 2172">
                <a:extLst>
                  <a:ext uri="{FF2B5EF4-FFF2-40B4-BE49-F238E27FC236}">
                    <a16:creationId xmlns:a16="http://schemas.microsoft.com/office/drawing/2014/main" id="{76AE75C9-B989-46CA-982B-88B0B3317EF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5" name="グループ化 2074">
              <a:extLst>
                <a:ext uri="{FF2B5EF4-FFF2-40B4-BE49-F238E27FC236}">
                  <a16:creationId xmlns:a16="http://schemas.microsoft.com/office/drawing/2014/main" id="{07611953-C514-4551-B3C8-1E8D110E1005}"/>
                </a:ext>
              </a:extLst>
            </p:cNvPr>
            <p:cNvGrpSpPr/>
            <p:nvPr/>
          </p:nvGrpSpPr>
          <p:grpSpPr>
            <a:xfrm>
              <a:off x="3155840" y="2640429"/>
              <a:ext cx="374600" cy="371520"/>
              <a:chOff x="3187700" y="2724150"/>
              <a:chExt cx="482600" cy="478632"/>
            </a:xfrm>
          </p:grpSpPr>
          <p:sp>
            <p:nvSpPr>
              <p:cNvPr id="2168" name="楕円 2167">
                <a:extLst>
                  <a:ext uri="{FF2B5EF4-FFF2-40B4-BE49-F238E27FC236}">
                    <a16:creationId xmlns:a16="http://schemas.microsoft.com/office/drawing/2014/main" id="{7836A1A4-7B59-4581-BD7D-7E1BA654B7C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9" name="フリーフォーム: 図形 2168">
                <a:extLst>
                  <a:ext uri="{FF2B5EF4-FFF2-40B4-BE49-F238E27FC236}">
                    <a16:creationId xmlns:a16="http://schemas.microsoft.com/office/drawing/2014/main" id="{FE7B4BC3-BD84-41F3-9F07-DDB76764D280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0" name="フリーフォーム: 図形 2169">
                <a:extLst>
                  <a:ext uri="{FF2B5EF4-FFF2-40B4-BE49-F238E27FC236}">
                    <a16:creationId xmlns:a16="http://schemas.microsoft.com/office/drawing/2014/main" id="{DD39E178-5C1E-45FF-AA45-CBFDB763B9E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6" name="グループ化 2075">
              <a:extLst>
                <a:ext uri="{FF2B5EF4-FFF2-40B4-BE49-F238E27FC236}">
                  <a16:creationId xmlns:a16="http://schemas.microsoft.com/office/drawing/2014/main" id="{7E5368B0-B821-4812-8551-5B7784357DB9}"/>
                </a:ext>
              </a:extLst>
            </p:cNvPr>
            <p:cNvGrpSpPr/>
            <p:nvPr/>
          </p:nvGrpSpPr>
          <p:grpSpPr>
            <a:xfrm>
              <a:off x="2707266" y="2761199"/>
              <a:ext cx="374600" cy="371520"/>
              <a:chOff x="3187700" y="2724150"/>
              <a:chExt cx="482600" cy="478632"/>
            </a:xfrm>
          </p:grpSpPr>
          <p:sp>
            <p:nvSpPr>
              <p:cNvPr id="2165" name="楕円 2164">
                <a:extLst>
                  <a:ext uri="{FF2B5EF4-FFF2-40B4-BE49-F238E27FC236}">
                    <a16:creationId xmlns:a16="http://schemas.microsoft.com/office/drawing/2014/main" id="{8C447C57-10AE-41FF-9D93-8FDBBB858FB1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6" name="フリーフォーム: 図形 2165">
                <a:extLst>
                  <a:ext uri="{FF2B5EF4-FFF2-40B4-BE49-F238E27FC236}">
                    <a16:creationId xmlns:a16="http://schemas.microsoft.com/office/drawing/2014/main" id="{3F9262F6-4AC4-4A4F-9F72-E9B0518F485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7" name="フリーフォーム: 図形 2166">
                <a:extLst>
                  <a:ext uri="{FF2B5EF4-FFF2-40B4-BE49-F238E27FC236}">
                    <a16:creationId xmlns:a16="http://schemas.microsoft.com/office/drawing/2014/main" id="{A23A908D-3069-40A7-80AE-4ACF0B4E67E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7" name="グループ化 2076">
              <a:extLst>
                <a:ext uri="{FF2B5EF4-FFF2-40B4-BE49-F238E27FC236}">
                  <a16:creationId xmlns:a16="http://schemas.microsoft.com/office/drawing/2014/main" id="{911EEC5A-1082-4593-B64F-5E787BE100FD}"/>
                </a:ext>
              </a:extLst>
            </p:cNvPr>
            <p:cNvGrpSpPr/>
            <p:nvPr/>
          </p:nvGrpSpPr>
          <p:grpSpPr>
            <a:xfrm>
              <a:off x="2999906" y="4209690"/>
              <a:ext cx="374600" cy="371520"/>
              <a:chOff x="3187700" y="2724150"/>
              <a:chExt cx="482600" cy="478632"/>
            </a:xfrm>
          </p:grpSpPr>
          <p:sp>
            <p:nvSpPr>
              <p:cNvPr id="2162" name="楕円 2161">
                <a:extLst>
                  <a:ext uri="{FF2B5EF4-FFF2-40B4-BE49-F238E27FC236}">
                    <a16:creationId xmlns:a16="http://schemas.microsoft.com/office/drawing/2014/main" id="{430CBD2C-A1C5-4F8A-A333-3C9A5ABAFAF8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3" name="フリーフォーム: 図形 2162">
                <a:extLst>
                  <a:ext uri="{FF2B5EF4-FFF2-40B4-BE49-F238E27FC236}">
                    <a16:creationId xmlns:a16="http://schemas.microsoft.com/office/drawing/2014/main" id="{4112E600-1733-416A-9BA5-870B6B98D963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4" name="フリーフォーム: 図形 2163">
                <a:extLst>
                  <a:ext uri="{FF2B5EF4-FFF2-40B4-BE49-F238E27FC236}">
                    <a16:creationId xmlns:a16="http://schemas.microsoft.com/office/drawing/2014/main" id="{35B15E1B-0EB5-417F-B56D-35911E7AD4A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8" name="グループ化 2077">
              <a:extLst>
                <a:ext uri="{FF2B5EF4-FFF2-40B4-BE49-F238E27FC236}">
                  <a16:creationId xmlns:a16="http://schemas.microsoft.com/office/drawing/2014/main" id="{76F18D4D-13D1-4AD0-ABDD-0D84A5C19130}"/>
                </a:ext>
              </a:extLst>
            </p:cNvPr>
            <p:cNvGrpSpPr/>
            <p:nvPr/>
          </p:nvGrpSpPr>
          <p:grpSpPr>
            <a:xfrm>
              <a:off x="2801498" y="3890513"/>
              <a:ext cx="374600" cy="371520"/>
              <a:chOff x="3187700" y="2724150"/>
              <a:chExt cx="482600" cy="478632"/>
            </a:xfrm>
          </p:grpSpPr>
          <p:sp>
            <p:nvSpPr>
              <p:cNvPr id="2159" name="楕円 2158">
                <a:extLst>
                  <a:ext uri="{FF2B5EF4-FFF2-40B4-BE49-F238E27FC236}">
                    <a16:creationId xmlns:a16="http://schemas.microsoft.com/office/drawing/2014/main" id="{790D9223-8D5D-48A7-9A77-2543DE2F5BE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0" name="フリーフォーム: 図形 2159">
                <a:extLst>
                  <a:ext uri="{FF2B5EF4-FFF2-40B4-BE49-F238E27FC236}">
                    <a16:creationId xmlns:a16="http://schemas.microsoft.com/office/drawing/2014/main" id="{CBE9D469-F090-4C0F-BA2C-FE47FCCD84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1" name="フリーフォーム: 図形 2160">
                <a:extLst>
                  <a:ext uri="{FF2B5EF4-FFF2-40B4-BE49-F238E27FC236}">
                    <a16:creationId xmlns:a16="http://schemas.microsoft.com/office/drawing/2014/main" id="{1B001B7A-ACA6-4407-BF6D-C04563CDF0B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9" name="グループ化 2078">
              <a:extLst>
                <a:ext uri="{FF2B5EF4-FFF2-40B4-BE49-F238E27FC236}">
                  <a16:creationId xmlns:a16="http://schemas.microsoft.com/office/drawing/2014/main" id="{B9C312D5-49B3-40BC-95D3-B9752CD8E697}"/>
                </a:ext>
              </a:extLst>
            </p:cNvPr>
            <p:cNvGrpSpPr/>
            <p:nvPr/>
          </p:nvGrpSpPr>
          <p:grpSpPr>
            <a:xfrm>
              <a:off x="2740322" y="3605815"/>
              <a:ext cx="374600" cy="371520"/>
              <a:chOff x="3187700" y="2724150"/>
              <a:chExt cx="482600" cy="478632"/>
            </a:xfrm>
          </p:grpSpPr>
          <p:sp>
            <p:nvSpPr>
              <p:cNvPr id="2156" name="楕円 2155">
                <a:extLst>
                  <a:ext uri="{FF2B5EF4-FFF2-40B4-BE49-F238E27FC236}">
                    <a16:creationId xmlns:a16="http://schemas.microsoft.com/office/drawing/2014/main" id="{2E6FC33C-2999-437D-B44C-207E9F9BA3DF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7" name="フリーフォーム: 図形 2156">
                <a:extLst>
                  <a:ext uri="{FF2B5EF4-FFF2-40B4-BE49-F238E27FC236}">
                    <a16:creationId xmlns:a16="http://schemas.microsoft.com/office/drawing/2014/main" id="{6F824192-586A-4327-9351-53481661DD8C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8" name="フリーフォーム: 図形 2157">
                <a:extLst>
                  <a:ext uri="{FF2B5EF4-FFF2-40B4-BE49-F238E27FC236}">
                    <a16:creationId xmlns:a16="http://schemas.microsoft.com/office/drawing/2014/main" id="{0C637E03-1F91-4499-8CBF-40BE8E0B9D5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0" name="グループ化 2079">
              <a:extLst>
                <a:ext uri="{FF2B5EF4-FFF2-40B4-BE49-F238E27FC236}">
                  <a16:creationId xmlns:a16="http://schemas.microsoft.com/office/drawing/2014/main" id="{EC142857-9E00-4D65-8413-96A4D4FE450E}"/>
                </a:ext>
              </a:extLst>
            </p:cNvPr>
            <p:cNvGrpSpPr/>
            <p:nvPr/>
          </p:nvGrpSpPr>
          <p:grpSpPr>
            <a:xfrm>
              <a:off x="3362874" y="2777706"/>
              <a:ext cx="374600" cy="371520"/>
              <a:chOff x="3187700" y="2724150"/>
              <a:chExt cx="482600" cy="478632"/>
            </a:xfrm>
          </p:grpSpPr>
          <p:sp>
            <p:nvSpPr>
              <p:cNvPr id="2153" name="楕円 2152">
                <a:extLst>
                  <a:ext uri="{FF2B5EF4-FFF2-40B4-BE49-F238E27FC236}">
                    <a16:creationId xmlns:a16="http://schemas.microsoft.com/office/drawing/2014/main" id="{EF59FE7F-05EF-479C-A523-2E8F100E760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4" name="フリーフォーム: 図形 2153">
                <a:extLst>
                  <a:ext uri="{FF2B5EF4-FFF2-40B4-BE49-F238E27FC236}">
                    <a16:creationId xmlns:a16="http://schemas.microsoft.com/office/drawing/2014/main" id="{29111C6D-78E1-4D03-ACD5-4EA3AC3722CA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5" name="フリーフォーム: 図形 2154">
                <a:extLst>
                  <a:ext uri="{FF2B5EF4-FFF2-40B4-BE49-F238E27FC236}">
                    <a16:creationId xmlns:a16="http://schemas.microsoft.com/office/drawing/2014/main" id="{1BE7974D-D406-4DBB-85BF-A7ED2D96B4C3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1" name="グループ化 2080">
              <a:extLst>
                <a:ext uri="{FF2B5EF4-FFF2-40B4-BE49-F238E27FC236}">
                  <a16:creationId xmlns:a16="http://schemas.microsoft.com/office/drawing/2014/main" id="{46510624-8F76-4689-B417-8052AD440FAE}"/>
                </a:ext>
              </a:extLst>
            </p:cNvPr>
            <p:cNvGrpSpPr/>
            <p:nvPr/>
          </p:nvGrpSpPr>
          <p:grpSpPr>
            <a:xfrm>
              <a:off x="2931553" y="2717321"/>
              <a:ext cx="374600" cy="371520"/>
              <a:chOff x="3187700" y="2724150"/>
              <a:chExt cx="482600" cy="478632"/>
            </a:xfrm>
          </p:grpSpPr>
          <p:sp>
            <p:nvSpPr>
              <p:cNvPr id="2150" name="楕円 2149">
                <a:extLst>
                  <a:ext uri="{FF2B5EF4-FFF2-40B4-BE49-F238E27FC236}">
                    <a16:creationId xmlns:a16="http://schemas.microsoft.com/office/drawing/2014/main" id="{5072E30B-34FA-456A-8778-AEBB31855579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1" name="フリーフォーム: 図形 2150">
                <a:extLst>
                  <a:ext uri="{FF2B5EF4-FFF2-40B4-BE49-F238E27FC236}">
                    <a16:creationId xmlns:a16="http://schemas.microsoft.com/office/drawing/2014/main" id="{BC20B3B4-DBCC-4594-ADC8-CF7F2C4A2602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2" name="フリーフォーム: 図形 2151">
                <a:extLst>
                  <a:ext uri="{FF2B5EF4-FFF2-40B4-BE49-F238E27FC236}">
                    <a16:creationId xmlns:a16="http://schemas.microsoft.com/office/drawing/2014/main" id="{EFBAAF4D-89E2-4081-B090-DF9655AE3AD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2" name="グループ化 2081">
              <a:extLst>
                <a:ext uri="{FF2B5EF4-FFF2-40B4-BE49-F238E27FC236}">
                  <a16:creationId xmlns:a16="http://schemas.microsoft.com/office/drawing/2014/main" id="{46C7AB29-6654-481C-889E-15F418D36BD8}"/>
                </a:ext>
              </a:extLst>
            </p:cNvPr>
            <p:cNvGrpSpPr/>
            <p:nvPr/>
          </p:nvGrpSpPr>
          <p:grpSpPr>
            <a:xfrm>
              <a:off x="2517485" y="2924355"/>
              <a:ext cx="374600" cy="371520"/>
              <a:chOff x="3187700" y="2724150"/>
              <a:chExt cx="482600" cy="478632"/>
            </a:xfrm>
          </p:grpSpPr>
          <p:sp>
            <p:nvSpPr>
              <p:cNvPr id="2147" name="楕円 2146">
                <a:extLst>
                  <a:ext uri="{FF2B5EF4-FFF2-40B4-BE49-F238E27FC236}">
                    <a16:creationId xmlns:a16="http://schemas.microsoft.com/office/drawing/2014/main" id="{3009FE95-52F3-47EE-8630-2E03E2078CB2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8" name="フリーフォーム: 図形 2147">
                <a:extLst>
                  <a:ext uri="{FF2B5EF4-FFF2-40B4-BE49-F238E27FC236}">
                    <a16:creationId xmlns:a16="http://schemas.microsoft.com/office/drawing/2014/main" id="{2AC8910D-545C-4975-B6B3-2EB7316F79A4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9" name="フリーフォーム: 図形 2148">
                <a:extLst>
                  <a:ext uri="{FF2B5EF4-FFF2-40B4-BE49-F238E27FC236}">
                    <a16:creationId xmlns:a16="http://schemas.microsoft.com/office/drawing/2014/main" id="{5F52CA79-AC85-4250-9B95-8F7A9E54D201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3" name="グループ化 2082">
              <a:extLst>
                <a:ext uri="{FF2B5EF4-FFF2-40B4-BE49-F238E27FC236}">
                  <a16:creationId xmlns:a16="http://schemas.microsoft.com/office/drawing/2014/main" id="{A7539EF5-0B5E-46DD-80F3-100D9E767267}"/>
                </a:ext>
              </a:extLst>
            </p:cNvPr>
            <p:cNvGrpSpPr/>
            <p:nvPr/>
          </p:nvGrpSpPr>
          <p:grpSpPr>
            <a:xfrm>
              <a:off x="3173092" y="2958861"/>
              <a:ext cx="374600" cy="371520"/>
              <a:chOff x="3187700" y="2724150"/>
              <a:chExt cx="482600" cy="478632"/>
            </a:xfrm>
          </p:grpSpPr>
          <p:sp>
            <p:nvSpPr>
              <p:cNvPr id="2144" name="楕円 2143">
                <a:extLst>
                  <a:ext uri="{FF2B5EF4-FFF2-40B4-BE49-F238E27FC236}">
                    <a16:creationId xmlns:a16="http://schemas.microsoft.com/office/drawing/2014/main" id="{D3998A0A-03DD-4F9A-85EA-9E02DC768E0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5" name="フリーフォーム: 図形 2144">
                <a:extLst>
                  <a:ext uri="{FF2B5EF4-FFF2-40B4-BE49-F238E27FC236}">
                    <a16:creationId xmlns:a16="http://schemas.microsoft.com/office/drawing/2014/main" id="{E55D71A5-261A-4B48-8819-6D02453B6A0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6" name="フリーフォーム: 図形 2145">
                <a:extLst>
                  <a:ext uri="{FF2B5EF4-FFF2-40B4-BE49-F238E27FC236}">
                    <a16:creationId xmlns:a16="http://schemas.microsoft.com/office/drawing/2014/main" id="{13C81CC7-C141-46E0-9C09-F3FC032F169B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4" name="グループ化 2083">
              <a:extLst>
                <a:ext uri="{FF2B5EF4-FFF2-40B4-BE49-F238E27FC236}">
                  <a16:creationId xmlns:a16="http://schemas.microsoft.com/office/drawing/2014/main" id="{B247C753-59DC-442E-B759-1C2B3E421237}"/>
                </a:ext>
              </a:extLst>
            </p:cNvPr>
            <p:cNvGrpSpPr/>
            <p:nvPr/>
          </p:nvGrpSpPr>
          <p:grpSpPr>
            <a:xfrm>
              <a:off x="2707266" y="3096884"/>
              <a:ext cx="374600" cy="371520"/>
              <a:chOff x="3187700" y="2724150"/>
              <a:chExt cx="482600" cy="478632"/>
            </a:xfrm>
          </p:grpSpPr>
          <p:sp>
            <p:nvSpPr>
              <p:cNvPr id="2141" name="楕円 2140">
                <a:extLst>
                  <a:ext uri="{FF2B5EF4-FFF2-40B4-BE49-F238E27FC236}">
                    <a16:creationId xmlns:a16="http://schemas.microsoft.com/office/drawing/2014/main" id="{4AB1D5BC-06AF-45CE-B634-B1919C8F3033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2" name="フリーフォーム: 図形 2141">
                <a:extLst>
                  <a:ext uri="{FF2B5EF4-FFF2-40B4-BE49-F238E27FC236}">
                    <a16:creationId xmlns:a16="http://schemas.microsoft.com/office/drawing/2014/main" id="{54CEA2D3-CEC1-4B7B-BD51-91E9819CD3B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3" name="フリーフォーム: 図形 2142">
                <a:extLst>
                  <a:ext uri="{FF2B5EF4-FFF2-40B4-BE49-F238E27FC236}">
                    <a16:creationId xmlns:a16="http://schemas.microsoft.com/office/drawing/2014/main" id="{66F1602C-BDE3-44A8-AE23-68A3A0FE55B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5" name="グループ化 2084">
              <a:extLst>
                <a:ext uri="{FF2B5EF4-FFF2-40B4-BE49-F238E27FC236}">
                  <a16:creationId xmlns:a16="http://schemas.microsoft.com/office/drawing/2014/main" id="{52B11345-468A-41F9-BC38-685FBDD15E8E}"/>
                </a:ext>
              </a:extLst>
            </p:cNvPr>
            <p:cNvGrpSpPr/>
            <p:nvPr/>
          </p:nvGrpSpPr>
          <p:grpSpPr>
            <a:xfrm>
              <a:off x="3397379" y="3191775"/>
              <a:ext cx="374600" cy="371520"/>
              <a:chOff x="3187700" y="2724150"/>
              <a:chExt cx="482600" cy="478632"/>
            </a:xfrm>
          </p:grpSpPr>
          <p:sp>
            <p:nvSpPr>
              <p:cNvPr id="2138" name="楕円 2137">
                <a:extLst>
                  <a:ext uri="{FF2B5EF4-FFF2-40B4-BE49-F238E27FC236}">
                    <a16:creationId xmlns:a16="http://schemas.microsoft.com/office/drawing/2014/main" id="{BDFAB4D1-E540-4B08-B872-18E4F1A9397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9" name="フリーフォーム: 図形 2138">
                <a:extLst>
                  <a:ext uri="{FF2B5EF4-FFF2-40B4-BE49-F238E27FC236}">
                    <a16:creationId xmlns:a16="http://schemas.microsoft.com/office/drawing/2014/main" id="{B230AC5B-E078-46CE-B0D0-871B4C287865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0" name="フリーフォーム: 図形 2139">
                <a:extLst>
                  <a:ext uri="{FF2B5EF4-FFF2-40B4-BE49-F238E27FC236}">
                    <a16:creationId xmlns:a16="http://schemas.microsoft.com/office/drawing/2014/main" id="{47B69837-E925-4257-9CA0-CC91190F5EB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6" name="グループ化 2085">
              <a:extLst>
                <a:ext uri="{FF2B5EF4-FFF2-40B4-BE49-F238E27FC236}">
                  <a16:creationId xmlns:a16="http://schemas.microsoft.com/office/drawing/2014/main" id="{B0B1885F-3B57-40DC-AA7B-0EDB161BCE01}"/>
                </a:ext>
              </a:extLst>
            </p:cNvPr>
            <p:cNvGrpSpPr/>
            <p:nvPr/>
          </p:nvGrpSpPr>
          <p:grpSpPr>
            <a:xfrm>
              <a:off x="2698640" y="3364303"/>
              <a:ext cx="374600" cy="371520"/>
              <a:chOff x="3187700" y="2724150"/>
              <a:chExt cx="482600" cy="478632"/>
            </a:xfrm>
          </p:grpSpPr>
          <p:sp>
            <p:nvSpPr>
              <p:cNvPr id="2135" name="楕円 2134">
                <a:extLst>
                  <a:ext uri="{FF2B5EF4-FFF2-40B4-BE49-F238E27FC236}">
                    <a16:creationId xmlns:a16="http://schemas.microsoft.com/office/drawing/2014/main" id="{A2375DB4-79C7-471C-8092-5701B82EB406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6" name="フリーフォーム: 図形 2135">
                <a:extLst>
                  <a:ext uri="{FF2B5EF4-FFF2-40B4-BE49-F238E27FC236}">
                    <a16:creationId xmlns:a16="http://schemas.microsoft.com/office/drawing/2014/main" id="{0E930F9B-42DE-4AEA-BA13-6974F6733F8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7" name="フリーフォーム: 図形 2136">
                <a:extLst>
                  <a:ext uri="{FF2B5EF4-FFF2-40B4-BE49-F238E27FC236}">
                    <a16:creationId xmlns:a16="http://schemas.microsoft.com/office/drawing/2014/main" id="{E5632ACA-0139-462C-A7D6-EF3DC44DD89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7" name="グループ化 2086">
              <a:extLst>
                <a:ext uri="{FF2B5EF4-FFF2-40B4-BE49-F238E27FC236}">
                  <a16:creationId xmlns:a16="http://schemas.microsoft.com/office/drawing/2014/main" id="{F96C9690-3EB8-4A6C-8694-BA0A36F8EB38}"/>
                </a:ext>
              </a:extLst>
            </p:cNvPr>
            <p:cNvGrpSpPr/>
            <p:nvPr/>
          </p:nvGrpSpPr>
          <p:grpSpPr>
            <a:xfrm>
              <a:off x="2914300" y="3554084"/>
              <a:ext cx="374600" cy="371520"/>
              <a:chOff x="3187700" y="2724150"/>
              <a:chExt cx="482600" cy="478632"/>
            </a:xfrm>
          </p:grpSpPr>
          <p:sp>
            <p:nvSpPr>
              <p:cNvPr id="2132" name="楕円 2131">
                <a:extLst>
                  <a:ext uri="{FF2B5EF4-FFF2-40B4-BE49-F238E27FC236}">
                    <a16:creationId xmlns:a16="http://schemas.microsoft.com/office/drawing/2014/main" id="{7FFD945C-E3B2-456B-9E57-55AFEE98F64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3" name="フリーフォーム: 図形 2132">
                <a:extLst>
                  <a:ext uri="{FF2B5EF4-FFF2-40B4-BE49-F238E27FC236}">
                    <a16:creationId xmlns:a16="http://schemas.microsoft.com/office/drawing/2014/main" id="{D3F11C58-6CF1-4E60-9CC7-2345201DD93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4" name="フリーフォーム: 図形 2133">
                <a:extLst>
                  <a:ext uri="{FF2B5EF4-FFF2-40B4-BE49-F238E27FC236}">
                    <a16:creationId xmlns:a16="http://schemas.microsoft.com/office/drawing/2014/main" id="{80D4D8AD-1C27-42BC-9C7D-36F5C92AE469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8" name="グループ化 2087">
              <a:extLst>
                <a:ext uri="{FF2B5EF4-FFF2-40B4-BE49-F238E27FC236}">
                  <a16:creationId xmlns:a16="http://schemas.microsoft.com/office/drawing/2014/main" id="{DA43C10F-63C4-48BC-93DA-09605B2E5DED}"/>
                </a:ext>
              </a:extLst>
            </p:cNvPr>
            <p:cNvGrpSpPr/>
            <p:nvPr/>
          </p:nvGrpSpPr>
          <p:grpSpPr>
            <a:xfrm>
              <a:off x="3362874" y="3493699"/>
              <a:ext cx="374600" cy="371520"/>
              <a:chOff x="3187700" y="2724150"/>
              <a:chExt cx="482600" cy="478632"/>
            </a:xfrm>
          </p:grpSpPr>
          <p:sp>
            <p:nvSpPr>
              <p:cNvPr id="2129" name="楕円 2128">
                <a:extLst>
                  <a:ext uri="{FF2B5EF4-FFF2-40B4-BE49-F238E27FC236}">
                    <a16:creationId xmlns:a16="http://schemas.microsoft.com/office/drawing/2014/main" id="{0C0B387F-AF90-4244-8DF4-D18C3D94115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0" name="フリーフォーム: 図形 2129">
                <a:extLst>
                  <a:ext uri="{FF2B5EF4-FFF2-40B4-BE49-F238E27FC236}">
                    <a16:creationId xmlns:a16="http://schemas.microsoft.com/office/drawing/2014/main" id="{DE63055D-A46E-44D8-AACA-E5DF0C008EC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1" name="フリーフォーム: 図形 2130">
                <a:extLst>
                  <a:ext uri="{FF2B5EF4-FFF2-40B4-BE49-F238E27FC236}">
                    <a16:creationId xmlns:a16="http://schemas.microsoft.com/office/drawing/2014/main" id="{88461A0B-C445-4D64-B0BC-E9B4EFD6A057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9" name="グループ化 2088">
              <a:extLst>
                <a:ext uri="{FF2B5EF4-FFF2-40B4-BE49-F238E27FC236}">
                  <a16:creationId xmlns:a16="http://schemas.microsoft.com/office/drawing/2014/main" id="{BE93A8D2-4C99-4194-9A4F-02501F33FC02}"/>
                </a:ext>
              </a:extLst>
            </p:cNvPr>
            <p:cNvGrpSpPr/>
            <p:nvPr/>
          </p:nvGrpSpPr>
          <p:grpSpPr>
            <a:xfrm>
              <a:off x="3311115" y="3743865"/>
              <a:ext cx="374600" cy="371520"/>
              <a:chOff x="3187700" y="2724150"/>
              <a:chExt cx="482600" cy="478632"/>
            </a:xfrm>
          </p:grpSpPr>
          <p:sp>
            <p:nvSpPr>
              <p:cNvPr id="2126" name="楕円 2125">
                <a:extLst>
                  <a:ext uri="{FF2B5EF4-FFF2-40B4-BE49-F238E27FC236}">
                    <a16:creationId xmlns:a16="http://schemas.microsoft.com/office/drawing/2014/main" id="{0EB9D9EC-050B-4A3C-BB94-CE72654B15E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7" name="フリーフォーム: 図形 2126">
                <a:extLst>
                  <a:ext uri="{FF2B5EF4-FFF2-40B4-BE49-F238E27FC236}">
                    <a16:creationId xmlns:a16="http://schemas.microsoft.com/office/drawing/2014/main" id="{AED01A73-A01F-4BC0-B7B2-75A619C5791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8" name="フリーフォーム: 図形 2127">
                <a:extLst>
                  <a:ext uri="{FF2B5EF4-FFF2-40B4-BE49-F238E27FC236}">
                    <a16:creationId xmlns:a16="http://schemas.microsoft.com/office/drawing/2014/main" id="{DD4998A3-281B-4DB5-AD3D-B7E8EB1B96D6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0" name="グループ化 2089">
              <a:extLst>
                <a:ext uri="{FF2B5EF4-FFF2-40B4-BE49-F238E27FC236}">
                  <a16:creationId xmlns:a16="http://schemas.microsoft.com/office/drawing/2014/main" id="{FAD5F039-5D29-4BC1-A343-1A8EA5AB2D97}"/>
                </a:ext>
              </a:extLst>
            </p:cNvPr>
            <p:cNvGrpSpPr/>
            <p:nvPr/>
          </p:nvGrpSpPr>
          <p:grpSpPr>
            <a:xfrm>
              <a:off x="2922926" y="3812876"/>
              <a:ext cx="374600" cy="371520"/>
              <a:chOff x="3187700" y="2724150"/>
              <a:chExt cx="482600" cy="478632"/>
            </a:xfrm>
          </p:grpSpPr>
          <p:sp>
            <p:nvSpPr>
              <p:cNvPr id="2123" name="楕円 2122">
                <a:extLst>
                  <a:ext uri="{FF2B5EF4-FFF2-40B4-BE49-F238E27FC236}">
                    <a16:creationId xmlns:a16="http://schemas.microsoft.com/office/drawing/2014/main" id="{260429AD-B4F1-4C51-B59A-CCE7D1E5F7DA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4" name="フリーフォーム: 図形 2123">
                <a:extLst>
                  <a:ext uri="{FF2B5EF4-FFF2-40B4-BE49-F238E27FC236}">
                    <a16:creationId xmlns:a16="http://schemas.microsoft.com/office/drawing/2014/main" id="{24EB4DBB-7C90-4DC7-A75A-571823CD3F9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5" name="フリーフォーム: 図形 2124">
                <a:extLst>
                  <a:ext uri="{FF2B5EF4-FFF2-40B4-BE49-F238E27FC236}">
                    <a16:creationId xmlns:a16="http://schemas.microsoft.com/office/drawing/2014/main" id="{3CDCAC1B-A697-4921-A287-A5C749BF3DB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1" name="グループ化 2090">
              <a:extLst>
                <a:ext uri="{FF2B5EF4-FFF2-40B4-BE49-F238E27FC236}">
                  <a16:creationId xmlns:a16="http://schemas.microsoft.com/office/drawing/2014/main" id="{9B04E9F6-B8FB-4586-BE3A-82EBE88115D3}"/>
                </a:ext>
              </a:extLst>
            </p:cNvPr>
            <p:cNvGrpSpPr/>
            <p:nvPr/>
          </p:nvGrpSpPr>
          <p:grpSpPr>
            <a:xfrm>
              <a:off x="2948805" y="4063042"/>
              <a:ext cx="374600" cy="371520"/>
              <a:chOff x="3187700" y="2724150"/>
              <a:chExt cx="482600" cy="478632"/>
            </a:xfrm>
          </p:grpSpPr>
          <p:sp>
            <p:nvSpPr>
              <p:cNvPr id="2120" name="楕円 2119">
                <a:extLst>
                  <a:ext uri="{FF2B5EF4-FFF2-40B4-BE49-F238E27FC236}">
                    <a16:creationId xmlns:a16="http://schemas.microsoft.com/office/drawing/2014/main" id="{99202FBE-BC52-425A-B977-6D97E2F0DC99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1" name="フリーフォーム: 図形 2120">
                <a:extLst>
                  <a:ext uri="{FF2B5EF4-FFF2-40B4-BE49-F238E27FC236}">
                    <a16:creationId xmlns:a16="http://schemas.microsoft.com/office/drawing/2014/main" id="{628445B4-48A1-40DC-9A3D-3EC2EBF8EAC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2" name="フリーフォーム: 図形 2121">
                <a:extLst>
                  <a:ext uri="{FF2B5EF4-FFF2-40B4-BE49-F238E27FC236}">
                    <a16:creationId xmlns:a16="http://schemas.microsoft.com/office/drawing/2014/main" id="{3B14BC95-6865-403E-BFC3-2107E4B8B37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2" name="グループ化 2091">
              <a:extLst>
                <a:ext uri="{FF2B5EF4-FFF2-40B4-BE49-F238E27FC236}">
                  <a16:creationId xmlns:a16="http://schemas.microsoft.com/office/drawing/2014/main" id="{5026180E-F27F-4881-BE6A-644C20F9C990}"/>
                </a:ext>
              </a:extLst>
            </p:cNvPr>
            <p:cNvGrpSpPr/>
            <p:nvPr/>
          </p:nvGrpSpPr>
          <p:grpSpPr>
            <a:xfrm>
              <a:off x="3449137" y="4019910"/>
              <a:ext cx="374600" cy="371520"/>
              <a:chOff x="3187700" y="2724150"/>
              <a:chExt cx="482600" cy="478632"/>
            </a:xfrm>
          </p:grpSpPr>
          <p:sp>
            <p:nvSpPr>
              <p:cNvPr id="2117" name="楕円 2116">
                <a:extLst>
                  <a:ext uri="{FF2B5EF4-FFF2-40B4-BE49-F238E27FC236}">
                    <a16:creationId xmlns:a16="http://schemas.microsoft.com/office/drawing/2014/main" id="{55BAB5F4-C7C1-4B24-8A9E-8951B120B82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8" name="フリーフォーム: 図形 2117">
                <a:extLst>
                  <a:ext uri="{FF2B5EF4-FFF2-40B4-BE49-F238E27FC236}">
                    <a16:creationId xmlns:a16="http://schemas.microsoft.com/office/drawing/2014/main" id="{1FC04C33-B210-4781-BEC9-DD2842DCE44B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9" name="フリーフォーム: 図形 2118">
                <a:extLst>
                  <a:ext uri="{FF2B5EF4-FFF2-40B4-BE49-F238E27FC236}">
                    <a16:creationId xmlns:a16="http://schemas.microsoft.com/office/drawing/2014/main" id="{583E5304-7B70-4991-B019-5D4DA6F11FFE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3" name="グループ化 2092">
              <a:extLst>
                <a:ext uri="{FF2B5EF4-FFF2-40B4-BE49-F238E27FC236}">
                  <a16:creationId xmlns:a16="http://schemas.microsoft.com/office/drawing/2014/main" id="{6B53F75C-CFD1-4C6C-87B6-E4557A2CF290}"/>
                </a:ext>
              </a:extLst>
            </p:cNvPr>
            <p:cNvGrpSpPr/>
            <p:nvPr/>
          </p:nvGrpSpPr>
          <p:grpSpPr>
            <a:xfrm>
              <a:off x="3216223" y="4235571"/>
              <a:ext cx="374600" cy="371520"/>
              <a:chOff x="3187700" y="2724150"/>
              <a:chExt cx="482600" cy="478632"/>
            </a:xfrm>
          </p:grpSpPr>
          <p:sp>
            <p:nvSpPr>
              <p:cNvPr id="2114" name="楕円 2113">
                <a:extLst>
                  <a:ext uri="{FF2B5EF4-FFF2-40B4-BE49-F238E27FC236}">
                    <a16:creationId xmlns:a16="http://schemas.microsoft.com/office/drawing/2014/main" id="{F6E8A842-C19F-4970-935C-9986283E51C0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5" name="フリーフォーム: 図形 2114">
                <a:extLst>
                  <a:ext uri="{FF2B5EF4-FFF2-40B4-BE49-F238E27FC236}">
                    <a16:creationId xmlns:a16="http://schemas.microsoft.com/office/drawing/2014/main" id="{B36096F3-D188-4D8F-8BDB-D9D625003AC8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6" name="フリーフォーム: 図形 2115">
                <a:extLst>
                  <a:ext uri="{FF2B5EF4-FFF2-40B4-BE49-F238E27FC236}">
                    <a16:creationId xmlns:a16="http://schemas.microsoft.com/office/drawing/2014/main" id="{01E69CA7-F4F3-4991-A45B-CEEA02AE44AD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4" name="グループ化 2093">
              <a:extLst>
                <a:ext uri="{FF2B5EF4-FFF2-40B4-BE49-F238E27FC236}">
                  <a16:creationId xmlns:a16="http://schemas.microsoft.com/office/drawing/2014/main" id="{150AF6C3-37FE-45BA-B220-D603739A076E}"/>
                </a:ext>
              </a:extLst>
            </p:cNvPr>
            <p:cNvGrpSpPr/>
            <p:nvPr/>
          </p:nvGrpSpPr>
          <p:grpSpPr>
            <a:xfrm>
              <a:off x="2922927" y="2967488"/>
              <a:ext cx="374600" cy="371520"/>
              <a:chOff x="3187700" y="2724150"/>
              <a:chExt cx="482600" cy="478632"/>
            </a:xfrm>
          </p:grpSpPr>
          <p:sp>
            <p:nvSpPr>
              <p:cNvPr id="2111" name="楕円 2110">
                <a:extLst>
                  <a:ext uri="{FF2B5EF4-FFF2-40B4-BE49-F238E27FC236}">
                    <a16:creationId xmlns:a16="http://schemas.microsoft.com/office/drawing/2014/main" id="{58910A93-2DB3-483E-9B71-664DAC303455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2" name="フリーフォーム: 図形 2111">
                <a:extLst>
                  <a:ext uri="{FF2B5EF4-FFF2-40B4-BE49-F238E27FC236}">
                    <a16:creationId xmlns:a16="http://schemas.microsoft.com/office/drawing/2014/main" id="{139658B2-1E30-47D4-B590-4666131D049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3" name="フリーフォーム: 図形 2112">
                <a:extLst>
                  <a:ext uri="{FF2B5EF4-FFF2-40B4-BE49-F238E27FC236}">
                    <a16:creationId xmlns:a16="http://schemas.microsoft.com/office/drawing/2014/main" id="{78FD7BF8-F02B-4034-959F-B8B14EAA633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5" name="グループ化 2094">
              <a:extLst>
                <a:ext uri="{FF2B5EF4-FFF2-40B4-BE49-F238E27FC236}">
                  <a16:creationId xmlns:a16="http://schemas.microsoft.com/office/drawing/2014/main" id="{2B9D02B9-7219-4AB6-A3B8-41CB3D72FDAD}"/>
                </a:ext>
              </a:extLst>
            </p:cNvPr>
            <p:cNvGrpSpPr/>
            <p:nvPr/>
          </p:nvGrpSpPr>
          <p:grpSpPr>
            <a:xfrm>
              <a:off x="3164467" y="3191775"/>
              <a:ext cx="374600" cy="371520"/>
              <a:chOff x="3187700" y="2724150"/>
              <a:chExt cx="482600" cy="478632"/>
            </a:xfrm>
          </p:grpSpPr>
          <p:sp>
            <p:nvSpPr>
              <p:cNvPr id="2108" name="楕円 2107">
                <a:extLst>
                  <a:ext uri="{FF2B5EF4-FFF2-40B4-BE49-F238E27FC236}">
                    <a16:creationId xmlns:a16="http://schemas.microsoft.com/office/drawing/2014/main" id="{BA8E9A65-AFBD-4581-AB7C-E1BC95B1B813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9" name="フリーフォーム: 図形 2108">
                <a:extLst>
                  <a:ext uri="{FF2B5EF4-FFF2-40B4-BE49-F238E27FC236}">
                    <a16:creationId xmlns:a16="http://schemas.microsoft.com/office/drawing/2014/main" id="{50067FE0-E1F7-49B1-8662-1809BF80205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0" name="フリーフォーム: 図形 2109">
                <a:extLst>
                  <a:ext uri="{FF2B5EF4-FFF2-40B4-BE49-F238E27FC236}">
                    <a16:creationId xmlns:a16="http://schemas.microsoft.com/office/drawing/2014/main" id="{35687630-CA25-462E-A1DA-6D7758D1B31C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6" name="グループ化 2095">
              <a:extLst>
                <a:ext uri="{FF2B5EF4-FFF2-40B4-BE49-F238E27FC236}">
                  <a16:creationId xmlns:a16="http://schemas.microsoft.com/office/drawing/2014/main" id="{1AC43F9D-B2E5-4A0F-8C64-24754E1D2A58}"/>
                </a:ext>
              </a:extLst>
            </p:cNvPr>
            <p:cNvGrpSpPr/>
            <p:nvPr/>
          </p:nvGrpSpPr>
          <p:grpSpPr>
            <a:xfrm>
              <a:off x="3164467" y="3510953"/>
              <a:ext cx="374600" cy="371520"/>
              <a:chOff x="3187700" y="2724150"/>
              <a:chExt cx="482600" cy="478632"/>
            </a:xfrm>
          </p:grpSpPr>
          <p:sp>
            <p:nvSpPr>
              <p:cNvPr id="2105" name="楕円 2104">
                <a:extLst>
                  <a:ext uri="{FF2B5EF4-FFF2-40B4-BE49-F238E27FC236}">
                    <a16:creationId xmlns:a16="http://schemas.microsoft.com/office/drawing/2014/main" id="{3DE3AA34-8F01-467C-B9C3-857C92294BD4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6" name="フリーフォーム: 図形 2105">
                <a:extLst>
                  <a:ext uri="{FF2B5EF4-FFF2-40B4-BE49-F238E27FC236}">
                    <a16:creationId xmlns:a16="http://schemas.microsoft.com/office/drawing/2014/main" id="{2E743946-9ECA-4E97-90A9-9BB323EC0D76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7" name="フリーフォーム: 図形 2106">
                <a:extLst>
                  <a:ext uri="{FF2B5EF4-FFF2-40B4-BE49-F238E27FC236}">
                    <a16:creationId xmlns:a16="http://schemas.microsoft.com/office/drawing/2014/main" id="{4DC6B079-0238-4DA3-9084-435DD1EF9C02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7" name="グループ化 2096">
              <a:extLst>
                <a:ext uri="{FF2B5EF4-FFF2-40B4-BE49-F238E27FC236}">
                  <a16:creationId xmlns:a16="http://schemas.microsoft.com/office/drawing/2014/main" id="{B5620094-2C89-4FE6-9D09-A82BFE5DE724}"/>
                </a:ext>
              </a:extLst>
            </p:cNvPr>
            <p:cNvGrpSpPr/>
            <p:nvPr/>
          </p:nvGrpSpPr>
          <p:grpSpPr>
            <a:xfrm>
              <a:off x="3190347" y="3916395"/>
              <a:ext cx="374600" cy="371520"/>
              <a:chOff x="3187700" y="2724150"/>
              <a:chExt cx="482600" cy="478632"/>
            </a:xfrm>
          </p:grpSpPr>
          <p:sp>
            <p:nvSpPr>
              <p:cNvPr id="2102" name="楕円 2101">
                <a:extLst>
                  <a:ext uri="{FF2B5EF4-FFF2-40B4-BE49-F238E27FC236}">
                    <a16:creationId xmlns:a16="http://schemas.microsoft.com/office/drawing/2014/main" id="{0683982C-4FF7-422E-AC17-86810DCC7D07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3" name="フリーフォーム: 図形 2102">
                <a:extLst>
                  <a:ext uri="{FF2B5EF4-FFF2-40B4-BE49-F238E27FC236}">
                    <a16:creationId xmlns:a16="http://schemas.microsoft.com/office/drawing/2014/main" id="{1905711D-1707-4276-868E-2C5D33E82F6F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4" name="フリーフォーム: 図形 2103">
                <a:extLst>
                  <a:ext uri="{FF2B5EF4-FFF2-40B4-BE49-F238E27FC236}">
                    <a16:creationId xmlns:a16="http://schemas.microsoft.com/office/drawing/2014/main" id="{98C7FADD-5F54-4697-AF6F-2E6391D531F8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8" name="グループ化 2097">
              <a:extLst>
                <a:ext uri="{FF2B5EF4-FFF2-40B4-BE49-F238E27FC236}">
                  <a16:creationId xmlns:a16="http://schemas.microsoft.com/office/drawing/2014/main" id="{3CF88BA7-4659-47B1-8823-ABE997BA581A}"/>
                </a:ext>
              </a:extLst>
            </p:cNvPr>
            <p:cNvGrpSpPr/>
            <p:nvPr/>
          </p:nvGrpSpPr>
          <p:grpSpPr>
            <a:xfrm>
              <a:off x="2845290" y="3260787"/>
              <a:ext cx="374600" cy="371520"/>
              <a:chOff x="3187700" y="2724150"/>
              <a:chExt cx="482600" cy="478632"/>
            </a:xfrm>
          </p:grpSpPr>
          <p:sp>
            <p:nvSpPr>
              <p:cNvPr id="2099" name="楕円 2098">
                <a:extLst>
                  <a:ext uri="{FF2B5EF4-FFF2-40B4-BE49-F238E27FC236}">
                    <a16:creationId xmlns:a16="http://schemas.microsoft.com/office/drawing/2014/main" id="{B585C098-07C6-40C0-BE05-A528F740CE51}"/>
                  </a:ext>
                </a:extLst>
              </p:cNvPr>
              <p:cNvSpPr/>
              <p:nvPr/>
            </p:nvSpPr>
            <p:spPr>
              <a:xfrm>
                <a:off x="3187700" y="2724150"/>
                <a:ext cx="482600" cy="476250"/>
              </a:xfrm>
              <a:prstGeom prst="ellipse">
                <a:avLst/>
              </a:prstGeom>
              <a:solidFill>
                <a:srgbClr val="00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0" name="フリーフォーム: 図形 2099">
                <a:extLst>
                  <a:ext uri="{FF2B5EF4-FFF2-40B4-BE49-F238E27FC236}">
                    <a16:creationId xmlns:a16="http://schemas.microsoft.com/office/drawing/2014/main" id="{3E2925FB-7819-46FD-931B-EC6B6230B401}"/>
                  </a:ext>
                </a:extLst>
              </p:cNvPr>
              <p:cNvSpPr/>
              <p:nvPr/>
            </p:nvSpPr>
            <p:spPr>
              <a:xfrm>
                <a:off x="3480523" y="2767011"/>
                <a:ext cx="159182" cy="185254"/>
              </a:xfrm>
              <a:custGeom>
                <a:avLst/>
                <a:gdLst>
                  <a:gd name="connsiteX0" fmla="*/ 84696 w 159182"/>
                  <a:gd name="connsiteY0" fmla="*/ 49023 h 185254"/>
                  <a:gd name="connsiteX1" fmla="*/ 138726 w 159182"/>
                  <a:gd name="connsiteY1" fmla="*/ 100364 h 185254"/>
                  <a:gd name="connsiteX2" fmla="*/ 144435 w 159182"/>
                  <a:gd name="connsiteY2" fmla="*/ 185057 h 185254"/>
                  <a:gd name="connsiteX3" fmla="*/ 90613 w 159182"/>
                  <a:gd name="connsiteY3" fmla="*/ 118715 h 185254"/>
                  <a:gd name="connsiteX4" fmla="*/ 68234 w 159182"/>
                  <a:gd name="connsiteY4" fmla="*/ 53073 h 185254"/>
                  <a:gd name="connsiteX5" fmla="*/ 84696 w 159182"/>
                  <a:gd name="connsiteY5" fmla="*/ 49023 h 185254"/>
                  <a:gd name="connsiteX6" fmla="*/ 25435 w 159182"/>
                  <a:gd name="connsiteY6" fmla="*/ 0 h 185254"/>
                  <a:gd name="connsiteX7" fmla="*/ 50870 w 159182"/>
                  <a:gd name="connsiteY7" fmla="*/ 25004 h 185254"/>
                  <a:gd name="connsiteX8" fmla="*/ 25435 w 159182"/>
                  <a:gd name="connsiteY8" fmla="*/ 50008 h 185254"/>
                  <a:gd name="connsiteX9" fmla="*/ 0 w 159182"/>
                  <a:gd name="connsiteY9" fmla="*/ 25004 h 185254"/>
                  <a:gd name="connsiteX10" fmla="*/ 25435 w 159182"/>
                  <a:gd name="connsiteY10" fmla="*/ 0 h 185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9182" h="185254">
                    <a:moveTo>
                      <a:pt x="84696" y="49023"/>
                    </a:moveTo>
                    <a:cubicBezTo>
                      <a:pt x="102391" y="51677"/>
                      <a:pt x="122944" y="73029"/>
                      <a:pt x="138726" y="100364"/>
                    </a:cubicBezTo>
                    <a:cubicBezTo>
                      <a:pt x="159768" y="136810"/>
                      <a:pt x="169123" y="181998"/>
                      <a:pt x="144435" y="185057"/>
                    </a:cubicBezTo>
                    <a:cubicBezTo>
                      <a:pt x="119748" y="188115"/>
                      <a:pt x="111655" y="155162"/>
                      <a:pt x="90613" y="118715"/>
                    </a:cubicBezTo>
                    <a:cubicBezTo>
                      <a:pt x="69570" y="82268"/>
                      <a:pt x="48309" y="68037"/>
                      <a:pt x="68234" y="53073"/>
                    </a:cubicBezTo>
                    <a:cubicBezTo>
                      <a:pt x="73216" y="49332"/>
                      <a:pt x="78797" y="48139"/>
                      <a:pt x="84696" y="49023"/>
                    </a:cubicBezTo>
                    <a:close/>
                    <a:moveTo>
                      <a:pt x="25435" y="0"/>
                    </a:moveTo>
                    <a:cubicBezTo>
                      <a:pt x="39482" y="0"/>
                      <a:pt x="50870" y="11195"/>
                      <a:pt x="50870" y="25004"/>
                    </a:cubicBezTo>
                    <a:cubicBezTo>
                      <a:pt x="50870" y="38813"/>
                      <a:pt x="39482" y="50008"/>
                      <a:pt x="25435" y="50008"/>
                    </a:cubicBezTo>
                    <a:cubicBezTo>
                      <a:pt x="11388" y="50008"/>
                      <a:pt x="0" y="38813"/>
                      <a:pt x="0" y="25004"/>
                    </a:cubicBezTo>
                    <a:cubicBezTo>
                      <a:pt x="0" y="11195"/>
                      <a:pt x="11388" y="0"/>
                      <a:pt x="254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1" name="フリーフォーム: 図形 2100">
                <a:extLst>
                  <a:ext uri="{FF2B5EF4-FFF2-40B4-BE49-F238E27FC236}">
                    <a16:creationId xmlns:a16="http://schemas.microsoft.com/office/drawing/2014/main" id="{8F538210-B512-4E7F-8B0D-07E2E8E5AF0F}"/>
                  </a:ext>
                </a:extLst>
              </p:cNvPr>
              <p:cNvSpPr/>
              <p:nvPr/>
            </p:nvSpPr>
            <p:spPr>
              <a:xfrm>
                <a:off x="3215259" y="3077305"/>
                <a:ext cx="422720" cy="125477"/>
              </a:xfrm>
              <a:custGeom>
                <a:avLst/>
                <a:gdLst>
                  <a:gd name="connsiteX0" fmla="*/ 422720 w 422720"/>
                  <a:gd name="connsiteY0" fmla="*/ 0 h 125477"/>
                  <a:gd name="connsiteX1" fmla="*/ 411450 w 422720"/>
                  <a:gd name="connsiteY1" fmla="*/ 20490 h 125477"/>
                  <a:gd name="connsiteX2" fmla="*/ 211360 w 422720"/>
                  <a:gd name="connsiteY2" fmla="*/ 125477 h 125477"/>
                  <a:gd name="connsiteX3" fmla="*/ 11270 w 422720"/>
                  <a:gd name="connsiteY3" fmla="*/ 20490 h 125477"/>
                  <a:gd name="connsiteX4" fmla="*/ 0 w 422720"/>
                  <a:gd name="connsiteY4" fmla="*/ 0 h 125477"/>
                  <a:gd name="connsiteX5" fmla="*/ 16040 w 422720"/>
                  <a:gd name="connsiteY5" fmla="*/ 17389 h 125477"/>
                  <a:gd name="connsiteX6" fmla="*/ 211360 w 422720"/>
                  <a:gd name="connsiteY6" fmla="*/ 89759 h 125477"/>
                  <a:gd name="connsiteX7" fmla="*/ 406681 w 422720"/>
                  <a:gd name="connsiteY7" fmla="*/ 17389 h 12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2720" h="125477">
                    <a:moveTo>
                      <a:pt x="422720" y="0"/>
                    </a:moveTo>
                    <a:lnTo>
                      <a:pt x="411450" y="20490"/>
                    </a:lnTo>
                    <a:cubicBezTo>
                      <a:pt x="368087" y="83832"/>
                      <a:pt x="294651" y="125477"/>
                      <a:pt x="211360" y="125477"/>
                    </a:cubicBezTo>
                    <a:cubicBezTo>
                      <a:pt x="128069" y="125477"/>
                      <a:pt x="54634" y="83832"/>
                      <a:pt x="11270" y="20490"/>
                    </a:cubicBezTo>
                    <a:lnTo>
                      <a:pt x="0" y="0"/>
                    </a:lnTo>
                    <a:lnTo>
                      <a:pt x="16040" y="17389"/>
                    </a:lnTo>
                    <a:cubicBezTo>
                      <a:pt x="66026" y="62103"/>
                      <a:pt x="135083" y="89759"/>
                      <a:pt x="211360" y="89759"/>
                    </a:cubicBezTo>
                    <a:cubicBezTo>
                      <a:pt x="287638" y="89759"/>
                      <a:pt x="356694" y="62103"/>
                      <a:pt x="406681" y="17389"/>
                    </a:cubicBez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71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pptxh42_ブドウ／マスカットのイラスト</dc:title>
  <dc:subject>pptxh42_ブドウ／マスカットのイラスト</dc:subject>
  <dc:creator>でじけろお</dc:creator>
  <cp:revision>1</cp:revision>
  <dcterms:created xsi:type="dcterms:W3CDTF">2018-05-20T00:31:01Z</dcterms:created>
  <dcterms:modified xsi:type="dcterms:W3CDTF">2021-05-17T22:20:59Z</dcterms:modified>
  <cp:version>1</cp:version>
</cp:coreProperties>
</file>